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5143500" cx="9144000"/>
  <p:notesSz cx="6858000" cy="9144000"/>
  <p:embeddedFontLst>
    <p:embeddedFont>
      <p:font typeface="Manrope SemiBold"/>
      <p:regular r:id="rId31"/>
      <p:bold r:id="rId32"/>
    </p:embeddedFont>
    <p:embeddedFont>
      <p:font typeface="Kulim Park"/>
      <p:regular r:id="rId33"/>
      <p:bold r:id="rId34"/>
      <p:italic r:id="rId35"/>
      <p:boldItalic r:id="rId36"/>
    </p:embeddedFont>
    <p:embeddedFont>
      <p:font typeface="Manrope"/>
      <p:regular r:id="rId37"/>
      <p:bold r:id="rId38"/>
    </p:embeddedFont>
    <p:embeddedFont>
      <p:font typeface="PT Sans"/>
      <p:regular r:id="rId39"/>
      <p:bold r:id="rId40"/>
      <p:italic r:id="rId41"/>
      <p:boldItalic r:id="rId42"/>
    </p:embeddedFont>
    <p:embeddedFont>
      <p:font typeface="Kulim Park SemiBold"/>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PTSans-bold.fntdata"/><Relationship Id="rId20" Type="http://schemas.openxmlformats.org/officeDocument/2006/relationships/slide" Target="slides/slide16.xml"/><Relationship Id="rId42" Type="http://schemas.openxmlformats.org/officeDocument/2006/relationships/font" Target="fonts/PTSans-boldItalic.fntdata"/><Relationship Id="rId41" Type="http://schemas.openxmlformats.org/officeDocument/2006/relationships/font" Target="fonts/PTSans-italic.fntdata"/><Relationship Id="rId22" Type="http://schemas.openxmlformats.org/officeDocument/2006/relationships/slide" Target="slides/slide18.xml"/><Relationship Id="rId44" Type="http://schemas.openxmlformats.org/officeDocument/2006/relationships/font" Target="fonts/KulimParkSemiBold-bold.fntdata"/><Relationship Id="rId21" Type="http://schemas.openxmlformats.org/officeDocument/2006/relationships/slide" Target="slides/slide17.xml"/><Relationship Id="rId43" Type="http://schemas.openxmlformats.org/officeDocument/2006/relationships/font" Target="fonts/KulimParkSemiBold-regular.fntdata"/><Relationship Id="rId24" Type="http://schemas.openxmlformats.org/officeDocument/2006/relationships/slide" Target="slides/slide20.xml"/><Relationship Id="rId46" Type="http://schemas.openxmlformats.org/officeDocument/2006/relationships/font" Target="fonts/KulimParkSemiBold-boldItalic.fntdata"/><Relationship Id="rId23" Type="http://schemas.openxmlformats.org/officeDocument/2006/relationships/slide" Target="slides/slide19.xml"/><Relationship Id="rId45" Type="http://schemas.openxmlformats.org/officeDocument/2006/relationships/font" Target="fonts/KulimParkSemi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anropeSemiBold-regular.fntdata"/><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KulimPark-regular.fntdata"/><Relationship Id="rId10" Type="http://schemas.openxmlformats.org/officeDocument/2006/relationships/slide" Target="slides/slide6.xml"/><Relationship Id="rId32" Type="http://schemas.openxmlformats.org/officeDocument/2006/relationships/font" Target="fonts/ManropeSemiBold-bold.fntdata"/><Relationship Id="rId13" Type="http://schemas.openxmlformats.org/officeDocument/2006/relationships/slide" Target="slides/slide9.xml"/><Relationship Id="rId35" Type="http://schemas.openxmlformats.org/officeDocument/2006/relationships/font" Target="fonts/KulimPark-italic.fntdata"/><Relationship Id="rId12" Type="http://schemas.openxmlformats.org/officeDocument/2006/relationships/slide" Target="slides/slide8.xml"/><Relationship Id="rId34" Type="http://schemas.openxmlformats.org/officeDocument/2006/relationships/font" Target="fonts/KulimPark-bold.fntdata"/><Relationship Id="rId15" Type="http://schemas.openxmlformats.org/officeDocument/2006/relationships/slide" Target="slides/slide11.xml"/><Relationship Id="rId37" Type="http://schemas.openxmlformats.org/officeDocument/2006/relationships/font" Target="fonts/Manrope-regular.fntdata"/><Relationship Id="rId14" Type="http://schemas.openxmlformats.org/officeDocument/2006/relationships/slide" Target="slides/slide10.xml"/><Relationship Id="rId36" Type="http://schemas.openxmlformats.org/officeDocument/2006/relationships/font" Target="fonts/KulimPark-boldItalic.fntdata"/><Relationship Id="rId17" Type="http://schemas.openxmlformats.org/officeDocument/2006/relationships/slide" Target="slides/slide13.xml"/><Relationship Id="rId39" Type="http://schemas.openxmlformats.org/officeDocument/2006/relationships/font" Target="fonts/PTSans-regular.fntdata"/><Relationship Id="rId16" Type="http://schemas.openxmlformats.org/officeDocument/2006/relationships/slide" Target="slides/slide12.xml"/><Relationship Id="rId38" Type="http://schemas.openxmlformats.org/officeDocument/2006/relationships/font" Target="fonts/Manrope-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3cc86e6a3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3cc86e6a3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by talking about the need for recommendation systems, their application in different kinds of businesses and a brief on their economic importance. You may site examples like e-commerce stores, Facebook friend recommendations, Netflix and youtube, then Zero in on the product and explain that screenlot is a recommender system for movies based on a movie database that has been updated  since the 1920s.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3e37364e9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3e37364e9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that the graph </a:t>
            </a:r>
            <a:r>
              <a:rPr lang="en"/>
              <a:t>shows the ratings that are ascribed to movies by the users who actually take the time to rate each movie. Stress that the 4 star rating has the highest number of ascribed ratings while the 5 star rating comes 3rd after the 3 star rating. End by stating that only the 5 star ratings are considered in the development of our model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3c675f6e82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3c675f6e82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3e37364e90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3e37364e90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This slide contains repeated information. This is the same info represented by the vertical Bar chart 2 slides above. </a:t>
            </a:r>
            <a:r>
              <a:rPr lang="en"/>
              <a:t>Please</a:t>
            </a:r>
            <a:r>
              <a:rPr lang="en"/>
              <a:t> replace it with a graph that shows the most rated movie which i presume is shawshank redemption. That will justify the slide below and make for an intuitive </a:t>
            </a:r>
            <a:r>
              <a:rPr lang="en"/>
              <a:t>preceding</a:t>
            </a:r>
            <a:r>
              <a:rPr lang="en"/>
              <a:t> content.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3e37364e9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13e37364e9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Stress that The Shawshank Redemption is the movie with the most 5 star ratings of all the  rated movies in the entire database with 48.9% of al it’sl ratings (Almost half) being 5 star ratings. The movie poster is made to provide a visual tease of the stars that featured in the movie..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3dc8b8c5f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3dc8b8c5f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Observe that the most popular genre is the drama genre with a 5 star rating count in excess of 25,000. It is followed by the comedy genre with thriller, romance and action coming closely behind. Note that this bar chart only shows the ratings for the top 20 genres. Other genres exists but failed to make it to this list. To refer to the long tail analogy, the Drama and Comedy genres will form the </a:t>
            </a:r>
            <a:r>
              <a:rPr lang="en"/>
              <a:t>head</a:t>
            </a:r>
            <a:r>
              <a:rPr lang="en"/>
              <a:t> of the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36d6a5d0c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36d6a5d0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Drama is by far the most popular rated genre. The wordclouds most prominent words are therefore words that are associated with drama such as Love, Man, Night, Girl etc. Adventure and thriller themes are also popular though not as popular as drama, hence titles such as Christmas, House, Black, Story etc. The smaller the text size in the word cloud, the less significant the genre represented by that word.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3dc8b8c5f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3dc8b8c5f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chart shows the No. of Movies by Directors. The bar chart shows that Woody Allen and Luc Besson Directed the most movies.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36d6a5d0c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136d6a5d0c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3ec1d9196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3ec1d9196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3ec1d91964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3ec1d91964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Multidimensional Scaling: </a:t>
            </a:r>
            <a:r>
              <a:rPr lang="en" sz="1200">
                <a:solidFill>
                  <a:srgbClr val="202124"/>
                </a:solidFill>
                <a:highlight>
                  <a:srgbClr val="FFFFFF"/>
                </a:highlight>
              </a:rPr>
              <a:t>Multidimensional scaling (MDS) is a technique that creates a map displaying the relative positions of a number of objects, given only a table of the distances between them. The map may consist of one, two, three, or even more dimensions. </a:t>
            </a:r>
            <a:endParaRPr sz="1200">
              <a:solidFill>
                <a:srgbClr val="202124"/>
              </a:solidFill>
              <a:highlight>
                <a:srgbClr val="FFFFFF"/>
              </a:highlight>
            </a:endParaRPr>
          </a:p>
          <a:p>
            <a:pPr indent="0" lvl="0" marL="0" rtl="0" algn="l">
              <a:spcBef>
                <a:spcPts val="0"/>
              </a:spcBef>
              <a:spcAft>
                <a:spcPts val="0"/>
              </a:spcAft>
              <a:buNone/>
            </a:pPr>
            <a:r>
              <a:t/>
            </a:r>
            <a:endParaRPr sz="1200">
              <a:solidFill>
                <a:srgbClr val="202124"/>
              </a:solidFill>
              <a:highlight>
                <a:srgbClr val="FFFFFF"/>
              </a:highlight>
            </a:endParaRPr>
          </a:p>
          <a:p>
            <a:pPr indent="0" lvl="0" marL="0" rtl="0" algn="l">
              <a:spcBef>
                <a:spcPts val="0"/>
              </a:spcBef>
              <a:spcAft>
                <a:spcPts val="0"/>
              </a:spcAft>
              <a:buNone/>
            </a:pPr>
            <a:r>
              <a:rPr b="1" lang="en"/>
              <a:t>Principal Component Analysis: </a:t>
            </a:r>
            <a:r>
              <a:rPr lang="en"/>
              <a:t> </a:t>
            </a:r>
            <a:r>
              <a:rPr lang="en" sz="1200">
                <a:solidFill>
                  <a:srgbClr val="202124"/>
                </a:solidFill>
                <a:highlight>
                  <a:srgbClr val="FFFFFF"/>
                </a:highlight>
              </a:rPr>
              <a:t>Principal component analysis, or PCA, is a statistical procedure that allows you to summarize the information content in large data tables by means of a smaller set of “summary indices” that can be more easily visualized and analyzed. To properly carry out PCA, we have to first establish the feature of greatest importance and eliminate features of less importance.</a:t>
            </a:r>
            <a:endParaRPr sz="1200">
              <a:solidFill>
                <a:srgbClr val="202124"/>
              </a:solidFill>
              <a:highlight>
                <a:srgbClr val="FFFFFF"/>
              </a:highlight>
            </a:endParaRPr>
          </a:p>
          <a:p>
            <a:pPr indent="0" lvl="0" marL="0" rtl="0" algn="l">
              <a:spcBef>
                <a:spcPts val="0"/>
              </a:spcBef>
              <a:spcAft>
                <a:spcPts val="0"/>
              </a:spcAft>
              <a:buNone/>
            </a:pPr>
            <a:r>
              <a:t/>
            </a:r>
            <a:endParaRPr sz="1200">
              <a:solidFill>
                <a:srgbClr val="202124"/>
              </a:solidFill>
              <a:highlight>
                <a:srgbClr val="FFFFFF"/>
              </a:highlight>
            </a:endParaRPr>
          </a:p>
          <a:p>
            <a:pPr indent="0" lvl="0" marL="0" rtl="0" algn="l">
              <a:spcBef>
                <a:spcPts val="0"/>
              </a:spcBef>
              <a:spcAft>
                <a:spcPts val="0"/>
              </a:spcAft>
              <a:buNone/>
            </a:pPr>
            <a:r>
              <a:rPr b="1" lang="en" sz="1200"/>
              <a:t>tSNE:</a:t>
            </a:r>
            <a:r>
              <a:rPr lang="en" sz="1200"/>
              <a:t> </a:t>
            </a:r>
            <a:r>
              <a:rPr lang="en" sz="1200">
                <a:solidFill>
                  <a:srgbClr val="202122"/>
                </a:solidFill>
                <a:highlight>
                  <a:srgbClr val="FFFFFF"/>
                </a:highlight>
              </a:rPr>
              <a:t>t-distributed stochastic neighbor embedding (t-SNE) is a statistical method for visualizing high-dimensional data by giving each datapoint a location in a two or three-dimensional map. It is based on Stochastic Neighbor Embedding</a:t>
            </a:r>
            <a:endParaRPr sz="1200">
              <a:solidFill>
                <a:srgbClr val="202122"/>
              </a:solidFill>
              <a:highlight>
                <a:srgbClr val="FFFFFF"/>
              </a:highlight>
            </a:endParaRPr>
          </a:p>
          <a:p>
            <a:pPr indent="0" lvl="0" marL="0" rtl="0" algn="l">
              <a:spcBef>
                <a:spcPts val="0"/>
              </a:spcBef>
              <a:spcAft>
                <a:spcPts val="0"/>
              </a:spcAft>
              <a:buNone/>
            </a:pPr>
            <a:r>
              <a:t/>
            </a:r>
            <a:endParaRPr sz="1200">
              <a:solidFill>
                <a:srgbClr val="202122"/>
              </a:solidFill>
              <a:highlight>
                <a:srgbClr val="FFFFFF"/>
              </a:highlight>
            </a:endParaRPr>
          </a:p>
          <a:p>
            <a:pPr indent="0" lvl="0" marL="0" rtl="0" algn="l">
              <a:spcBef>
                <a:spcPts val="0"/>
              </a:spcBef>
              <a:spcAft>
                <a:spcPts val="0"/>
              </a:spcAft>
              <a:buNone/>
            </a:pPr>
            <a:r>
              <a:rPr b="1" lang="en" sz="1200"/>
              <a:t>Model Fitting: </a:t>
            </a:r>
            <a:r>
              <a:rPr lang="en" sz="1200"/>
              <a:t>After completing </a:t>
            </a:r>
            <a:r>
              <a:rPr lang="en" sz="1200"/>
              <a:t>the</a:t>
            </a:r>
            <a:r>
              <a:rPr lang="en" sz="1200"/>
              <a:t> processes above, you finally fit the built model to the data.</a:t>
            </a:r>
            <a:endParaRPr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3e37364e9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3e37364e9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about data port as the company behind screenlot, and the owners of the screenlot brand. Ensure that the distinction between screenlot and data port is clearly established and make it a point to state that Screenlot is not the only product </a:t>
            </a:r>
            <a:r>
              <a:rPr lang="en"/>
              <a:t>offered</a:t>
            </a:r>
            <a:r>
              <a:rPr lang="en"/>
              <a:t> by dataport but also make it clear that screenlot is the focus of this presentation.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3ec1d9196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3ec1d9196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70510" lvl="0" marL="285750" rtl="0" algn="l">
              <a:spcBef>
                <a:spcPts val="0"/>
              </a:spcBef>
              <a:spcAft>
                <a:spcPts val="0"/>
              </a:spcAft>
              <a:buClr>
                <a:schemeClr val="dk1"/>
              </a:buClr>
              <a:buSzPts val="1200"/>
              <a:buFont typeface="Arial"/>
              <a:buChar char="▶"/>
            </a:pPr>
            <a:r>
              <a:rPr lang="en" sz="1200">
                <a:solidFill>
                  <a:schemeClr val="dk1"/>
                </a:solidFill>
              </a:rPr>
              <a:t>We tested the accuracy of a model's prediction on unseen data (validation sets) To check issues such as over/underfitting and selection bias.</a:t>
            </a:r>
            <a:endParaRPr sz="1200">
              <a:solidFill>
                <a:schemeClr val="dk1"/>
              </a:solidFill>
            </a:endParaRPr>
          </a:p>
          <a:p>
            <a:pPr indent="0" lvl="0" marL="457200" rtl="0" algn="l">
              <a:spcBef>
                <a:spcPts val="0"/>
              </a:spcBef>
              <a:spcAft>
                <a:spcPts val="0"/>
              </a:spcAft>
              <a:buNone/>
            </a:pPr>
            <a:r>
              <a:t/>
            </a:r>
            <a:endParaRPr sz="1200">
              <a:solidFill>
                <a:schemeClr val="dk1"/>
              </a:solidFill>
            </a:endParaRPr>
          </a:p>
          <a:p>
            <a:pPr indent="-270510" lvl="0" marL="285750" rtl="0" algn="l">
              <a:spcBef>
                <a:spcPts val="1000"/>
              </a:spcBef>
              <a:spcAft>
                <a:spcPts val="0"/>
              </a:spcAft>
              <a:buClr>
                <a:schemeClr val="dk1"/>
              </a:buClr>
              <a:buSzPts val="1200"/>
              <a:buFont typeface="Arial"/>
              <a:buChar char="▶"/>
            </a:pPr>
            <a:r>
              <a:rPr lang="en" sz="1200">
                <a:solidFill>
                  <a:schemeClr val="dk1"/>
                </a:solidFill>
              </a:rPr>
              <a:t>We used the K-fold technique to perform cross validation on our two best performing models which are SVD and Baseline Only. The epoch setting used is 40.</a:t>
            </a:r>
            <a:endParaRPr sz="12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3ed969499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3ed969499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54000" lvl="0" marL="285750" rtl="0" algn="l">
              <a:spcBef>
                <a:spcPts val="0"/>
              </a:spcBef>
              <a:spcAft>
                <a:spcPts val="0"/>
              </a:spcAft>
              <a:buClr>
                <a:schemeClr val="dk1"/>
              </a:buClr>
              <a:buSzPts val="1100"/>
              <a:buFont typeface="Noto Sans Symbols"/>
              <a:buChar char="▶"/>
            </a:pPr>
            <a:r>
              <a:rPr lang="en">
                <a:solidFill>
                  <a:schemeClr val="dk1"/>
                </a:solidFill>
              </a:rPr>
              <a:t>We built and tested multiple collaborative and content based filtering models and compared their performance using a statistical measure known as the root mean squared error (</a:t>
            </a:r>
            <a:r>
              <a:rPr b="1" lang="en">
                <a:solidFill>
                  <a:schemeClr val="dk1"/>
                </a:solidFill>
              </a:rPr>
              <a:t>RMSE</a:t>
            </a:r>
            <a:r>
              <a:rPr lang="en">
                <a:solidFill>
                  <a:schemeClr val="dk1"/>
                </a:solidFill>
              </a:rPr>
              <a:t>), which determines the average squared difference between the estimated values and the actual value. A low RMSE value indicates high model accuracy while a high model RMSE indicates a less accurate model.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3c675f6e82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3c675f6e82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1E1E1E"/>
                </a:solidFill>
                <a:latin typeface="Manrope"/>
                <a:ea typeface="Manrope"/>
                <a:cs typeface="Manrope"/>
                <a:sym typeface="Manrope"/>
              </a:rPr>
              <a:t>Sit back as we show you just how screen lot works</a:t>
            </a:r>
            <a:endParaRPr sz="1200">
              <a:solidFill>
                <a:srgbClr val="1E1E1E"/>
              </a:solidFill>
              <a:latin typeface="Manrope"/>
              <a:ea typeface="Manrope"/>
              <a:cs typeface="Manrope"/>
              <a:sym typeface="Manrope"/>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3ec1d91964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13ec1d91964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3ed969499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13ed969499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Kulim Park"/>
                <a:ea typeface="Kulim Park"/>
                <a:cs typeface="Kulim Park"/>
                <a:sym typeface="Kulim Park"/>
              </a:rPr>
              <a:t>There are hordes of Recommender systems out there but we stand out because;</a:t>
            </a:r>
            <a:endParaRPr sz="1200">
              <a:solidFill>
                <a:schemeClr val="dk1"/>
              </a:solidFill>
              <a:latin typeface="Kulim Park"/>
              <a:ea typeface="Kulim Park"/>
              <a:cs typeface="Kulim Park"/>
              <a:sym typeface="Kulim Park"/>
            </a:endParaRPr>
          </a:p>
          <a:p>
            <a:pPr indent="0" lvl="0" marL="0" rtl="0" algn="l">
              <a:spcBef>
                <a:spcPts val="0"/>
              </a:spcBef>
              <a:spcAft>
                <a:spcPts val="0"/>
              </a:spcAft>
              <a:buClr>
                <a:schemeClr val="dk1"/>
              </a:buClr>
              <a:buSzPts val="1100"/>
              <a:buFont typeface="Arial"/>
              <a:buNone/>
            </a:pPr>
            <a:r>
              <a:t/>
            </a:r>
            <a:endParaRPr sz="1200">
              <a:solidFill>
                <a:schemeClr val="dk1"/>
              </a:solidFill>
              <a:latin typeface="Kulim Park"/>
              <a:ea typeface="Kulim Park"/>
              <a:cs typeface="Kulim Park"/>
              <a:sym typeface="Kulim Park"/>
            </a:endParaRPr>
          </a:p>
          <a:p>
            <a:pPr indent="-304800" lvl="0" marL="457200" rtl="0" algn="l">
              <a:spcBef>
                <a:spcPts val="0"/>
              </a:spcBef>
              <a:spcAft>
                <a:spcPts val="0"/>
              </a:spcAft>
              <a:buClr>
                <a:schemeClr val="dk1"/>
              </a:buClr>
              <a:buSzPts val="1200"/>
              <a:buFont typeface="Kulim Park"/>
              <a:buChar char="●"/>
            </a:pPr>
            <a:r>
              <a:rPr b="1" lang="en" sz="1200">
                <a:solidFill>
                  <a:schemeClr val="dk1"/>
                </a:solidFill>
                <a:latin typeface="Kulim Park"/>
                <a:ea typeface="Kulim Park"/>
                <a:cs typeface="Kulim Park"/>
                <a:sym typeface="Kulim Park"/>
              </a:rPr>
              <a:t>Our system is generated from well cleaned and processed data and the good quality of the data used as input results in a good product.</a:t>
            </a:r>
            <a:endParaRPr b="1" sz="1200">
              <a:solidFill>
                <a:schemeClr val="dk1"/>
              </a:solidFill>
              <a:latin typeface="Kulim Park"/>
              <a:ea typeface="Kulim Park"/>
              <a:cs typeface="Kulim Park"/>
              <a:sym typeface="Kulim Park"/>
            </a:endParaRPr>
          </a:p>
          <a:p>
            <a:pPr indent="-304800" lvl="0" marL="457200" rtl="0" algn="l">
              <a:spcBef>
                <a:spcPts val="0"/>
              </a:spcBef>
              <a:spcAft>
                <a:spcPts val="0"/>
              </a:spcAft>
              <a:buClr>
                <a:schemeClr val="dk1"/>
              </a:buClr>
              <a:buSzPts val="1200"/>
              <a:buFont typeface="Kulim Park"/>
              <a:buChar char="●"/>
            </a:pPr>
            <a:r>
              <a:rPr b="1" lang="en" sz="1200">
                <a:solidFill>
                  <a:schemeClr val="dk1"/>
                </a:solidFill>
                <a:latin typeface="Kulim Park"/>
                <a:ea typeface="Kulim Park"/>
                <a:cs typeface="Kulim Park"/>
                <a:sym typeface="Kulim Park"/>
              </a:rPr>
              <a:t>Even though we have a decent predictive accuracy, we are still able to improve the quality of our product via regular updates.</a:t>
            </a:r>
            <a:endParaRPr b="1" sz="1200">
              <a:solidFill>
                <a:schemeClr val="dk1"/>
              </a:solidFill>
              <a:latin typeface="Kulim Park"/>
              <a:ea typeface="Kulim Park"/>
              <a:cs typeface="Kulim Park"/>
              <a:sym typeface="Kulim Park"/>
            </a:endParaRPr>
          </a:p>
          <a:p>
            <a:pPr indent="-304800" lvl="0" marL="457200" rtl="0" algn="l">
              <a:spcBef>
                <a:spcPts val="0"/>
              </a:spcBef>
              <a:spcAft>
                <a:spcPts val="0"/>
              </a:spcAft>
              <a:buClr>
                <a:schemeClr val="dk1"/>
              </a:buClr>
              <a:buSzPts val="1200"/>
              <a:buFont typeface="Kulim Park"/>
              <a:buChar char="●"/>
            </a:pPr>
            <a:r>
              <a:rPr b="1" lang="en" sz="1200">
                <a:solidFill>
                  <a:schemeClr val="dk1"/>
                </a:solidFill>
                <a:latin typeface="Kulim Park"/>
                <a:ea typeface="Kulim Park"/>
                <a:cs typeface="Kulim Park"/>
                <a:sym typeface="Kulim Park"/>
              </a:rPr>
              <a:t>We actively seek feedback from our client and implement the suggestion they have for product improvement.</a:t>
            </a:r>
            <a:endParaRPr b="1" sz="1200">
              <a:solidFill>
                <a:schemeClr val="dk1"/>
              </a:solidFill>
              <a:latin typeface="Kulim Park"/>
              <a:ea typeface="Kulim Park"/>
              <a:cs typeface="Kulim Park"/>
              <a:sym typeface="Kulim Park"/>
            </a:endParaRPr>
          </a:p>
          <a:p>
            <a:pPr indent="-304800" lvl="0" marL="457200" rtl="0" algn="l">
              <a:spcBef>
                <a:spcPts val="0"/>
              </a:spcBef>
              <a:spcAft>
                <a:spcPts val="0"/>
              </a:spcAft>
              <a:buClr>
                <a:schemeClr val="dk1"/>
              </a:buClr>
              <a:buSzPts val="1200"/>
              <a:buFont typeface="Kulim Park"/>
              <a:buChar char="●"/>
            </a:pPr>
            <a:r>
              <a:rPr b="1" lang="en" sz="1200">
                <a:solidFill>
                  <a:schemeClr val="dk1"/>
                </a:solidFill>
                <a:latin typeface="Kulim Park"/>
                <a:ea typeface="Kulim Park"/>
                <a:cs typeface="Kulim Park"/>
                <a:sym typeface="Kulim Park"/>
              </a:rPr>
              <a:t>Screenlot can be customized to reflect the brand identity of the customers that use it. </a:t>
            </a:r>
            <a:endParaRPr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13e37364e90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13e37364e90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3ec1d91964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13ec1d91964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ead6129809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ead6129809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team are the professionals behind the company (Data port).  Take the</a:t>
            </a:r>
            <a:r>
              <a:rPr lang="en"/>
              <a:t> time</a:t>
            </a:r>
            <a:r>
              <a:rPr lang="en"/>
              <a:t> to explain the role of each team member and how that role adds value to the overall team and why this team is competent to develop and deliver the  products that the company produces in general and the screenlot app in particular. Also touch on the different aspects of the companies operations and how each of these </a:t>
            </a:r>
            <a:r>
              <a:rPr lang="en"/>
              <a:t>professionals</a:t>
            </a:r>
            <a:r>
              <a:rPr lang="en"/>
              <a:t> fits the role nicely as well as </a:t>
            </a:r>
            <a:r>
              <a:rPr lang="en"/>
              <a:t>the</a:t>
            </a:r>
            <a:r>
              <a:rPr lang="en"/>
              <a:t> edge they have over other companies.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ead6129809_1_21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ead6129809_1_21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Run through a summary of the table of contents and what the audience should expect from this </a:t>
            </a:r>
            <a:r>
              <a:rPr lang="en"/>
              <a:t>presentation. You may seize the opportunity to bring to their notice special things they should watch out for in the various sub-topics in our presentation.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ead6129809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ead6129809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Stress the distinction between the collaborative and the content based filtering systems in recommendation engines. Emphasize the social bias of collaborative based filtering, which </a:t>
            </a:r>
            <a:r>
              <a:rPr lang="en"/>
              <a:t>relies</a:t>
            </a:r>
            <a:r>
              <a:rPr lang="en"/>
              <a:t> on the preferences of others to create a prediction while content based relies on the intrinsic qualities of the data in question to generate predictions. At the end of the day, rely on the audiences </a:t>
            </a:r>
            <a:r>
              <a:rPr lang="en"/>
              <a:t>understanding of these two to present the 3rd type of recommendation system, which is the hybrid.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ead61298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ead61298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the </a:t>
            </a:r>
            <a:r>
              <a:rPr lang="en"/>
              <a:t>problem</a:t>
            </a:r>
            <a:r>
              <a:rPr lang="en"/>
              <a:t> of the long tail and how that has been a major concern for businesses over time. Explain how the long tail can account for up to half of a companies profit and how not paying attention to it can also lead to foregone profits, also known as losses.  Explain how </a:t>
            </a:r>
            <a:r>
              <a:rPr lang="en"/>
              <a:t>recommendation</a:t>
            </a:r>
            <a:r>
              <a:rPr lang="en"/>
              <a:t> engines solves the problem of the long tail and how they bring content to (matching) people who are very likely to want such content. Emphasize that these contents would never have been brought to these people but for the use of recommendation systems as a service.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3ec1d91964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3ec1d91964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that the EDA will generally speak to the above listed categories and offer a brief description of the categories. Explain that the EDA will expose insights about the data that may not be seen otherwise and show how theses and other features will influence how clusters will eventually form.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ead6129809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ead6129809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that the EDA will generally speak to the above listed categories and offer a brief description of the categories. Explain that the EDA will expose insights about the data that may not be seen otherwise and show how theses and other features will influence how clusters will eventually form.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3c675f6e82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3c675f6e82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the parameter that this graphic shows. Stress that the higher the numbers of ratings by a particular user, the better the a collaborative model </a:t>
            </a:r>
            <a:r>
              <a:rPr lang="en"/>
              <a:t>will</a:t>
            </a:r>
            <a:r>
              <a:rPr lang="en"/>
              <a:t> be at predicting that users taste in movies. The better it will </a:t>
            </a:r>
            <a:r>
              <a:rPr lang="en"/>
              <a:t>also</a:t>
            </a:r>
            <a:r>
              <a:rPr lang="en"/>
              <a:t> be at using the available ratings to make predictions for users with less activity as well, so generally, the more the user ratings available, the better for the algorithm.</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rot="813319">
            <a:off x="-1616877" y="-342427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flipH="1" rot="-649785">
            <a:off x="6475477" y="-7384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1125387" y="2238100"/>
            <a:ext cx="7471673" cy="477180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8823147">
            <a:off x="-2265377" y="2808773"/>
            <a:ext cx="5990392" cy="5613180"/>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6536238" y="-142500"/>
            <a:ext cx="4935815" cy="3769836"/>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649785">
            <a:off x="716152" y="44011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244193">
            <a:off x="4086917" y="-777268"/>
            <a:ext cx="7826096" cy="287785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rot="-9555807">
            <a:off x="-6119383" y="2297294"/>
            <a:ext cx="7826096" cy="287785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txBox="1"/>
          <p:nvPr>
            <p:ph type="ctrTitle"/>
          </p:nvPr>
        </p:nvSpPr>
        <p:spPr>
          <a:xfrm>
            <a:off x="723150" y="1494200"/>
            <a:ext cx="7697700" cy="1598100"/>
          </a:xfrm>
          <a:prstGeom prst="rect">
            <a:avLst/>
          </a:prstGeom>
        </p:spPr>
        <p:txBody>
          <a:bodyPr anchorCtr="0" anchor="ctr" bIns="91425" lIns="91425" spcFirstLastPara="1" rIns="91425" wrap="square" tIns="91425">
            <a:noAutofit/>
          </a:bodyPr>
          <a:lstStyle>
            <a:lvl1pPr lvl="0" rtl="0">
              <a:lnSpc>
                <a:spcPct val="90000"/>
              </a:lnSpc>
              <a:spcBef>
                <a:spcPts val="0"/>
              </a:spcBef>
              <a:spcAft>
                <a:spcPts val="0"/>
              </a:spcAft>
              <a:buSzPts val="5200"/>
              <a:buNone/>
              <a:defRPr sz="6600">
                <a:latin typeface="Kulim Park SemiBold"/>
                <a:ea typeface="Kulim Park SemiBold"/>
                <a:cs typeface="Kulim Park SemiBold"/>
                <a:sym typeface="Kulim Park SemiBol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8" name="Google Shape;18;p2"/>
          <p:cNvSpPr txBox="1"/>
          <p:nvPr>
            <p:ph idx="1" type="subTitle"/>
          </p:nvPr>
        </p:nvSpPr>
        <p:spPr>
          <a:xfrm>
            <a:off x="1962550" y="3100575"/>
            <a:ext cx="5218500" cy="548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atin typeface="Manrope"/>
                <a:ea typeface="Manrope"/>
                <a:cs typeface="Manrope"/>
                <a:sym typeface="Manrop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1" name="Shape 91"/>
        <p:cNvGrpSpPr/>
        <p:nvPr/>
      </p:nvGrpSpPr>
      <p:grpSpPr>
        <a:xfrm>
          <a:off x="0" y="0"/>
          <a:ext cx="0" cy="0"/>
          <a:chOff x="0" y="0"/>
          <a:chExt cx="0" cy="0"/>
        </a:xfrm>
      </p:grpSpPr>
      <p:sp>
        <p:nvSpPr>
          <p:cNvPr id="92" name="Google Shape;92;p11"/>
          <p:cNvSpPr/>
          <p:nvPr/>
        </p:nvSpPr>
        <p:spPr>
          <a:xfrm rot="-10285629">
            <a:off x="5066449" y="-212437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1"/>
          <p:cNvSpPr/>
          <p:nvPr/>
        </p:nvSpPr>
        <p:spPr>
          <a:xfrm flipH="1">
            <a:off x="7942003"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2839443">
            <a:off x="-308418" y="2442034"/>
            <a:ext cx="6402141" cy="5689181"/>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1"/>
          <p:cNvSpPr/>
          <p:nvPr/>
        </p:nvSpPr>
        <p:spPr>
          <a:xfrm rot="9405665">
            <a:off x="-4305365" y="1281181"/>
            <a:ext cx="7310152" cy="6849835"/>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1"/>
          <p:cNvSpPr/>
          <p:nvPr/>
        </p:nvSpPr>
        <p:spPr>
          <a:xfrm rot="-1478505">
            <a:off x="-2334601" y="-1000036"/>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1"/>
          <p:cNvSpPr/>
          <p:nvPr/>
        </p:nvSpPr>
        <p:spPr>
          <a:xfrm flipH="1" rot="9555841">
            <a:off x="7023452" y="1808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1"/>
          <p:cNvSpPr txBox="1"/>
          <p:nvPr>
            <p:ph hasCustomPrompt="1" type="title"/>
          </p:nvPr>
        </p:nvSpPr>
        <p:spPr>
          <a:xfrm>
            <a:off x="1248600" y="1528200"/>
            <a:ext cx="6646800" cy="153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sz="11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99" name="Google Shape;99;p11"/>
          <p:cNvSpPr txBox="1"/>
          <p:nvPr>
            <p:ph idx="1" type="subTitle"/>
          </p:nvPr>
        </p:nvSpPr>
        <p:spPr>
          <a:xfrm>
            <a:off x="1248450" y="3114175"/>
            <a:ext cx="66468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6"/>
        </a:solidFill>
      </p:bgPr>
    </p:bg>
    <p:spTree>
      <p:nvGrpSpPr>
        <p:cNvPr id="100" name="Shape 10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01" name="Shape 101"/>
        <p:cNvGrpSpPr/>
        <p:nvPr/>
      </p:nvGrpSpPr>
      <p:grpSpPr>
        <a:xfrm>
          <a:off x="0" y="0"/>
          <a:ext cx="0" cy="0"/>
          <a:chOff x="0" y="0"/>
          <a:chExt cx="0" cy="0"/>
        </a:xfrm>
      </p:grpSpPr>
      <p:sp>
        <p:nvSpPr>
          <p:cNvPr id="102" name="Google Shape;102;p13"/>
          <p:cNvSpPr/>
          <p:nvPr/>
        </p:nvSpPr>
        <p:spPr>
          <a:xfrm flipH="1" rot="9339447">
            <a:off x="-5157706" y="2195120"/>
            <a:ext cx="7471555" cy="4771732"/>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p:nvPr/>
        </p:nvSpPr>
        <p:spPr>
          <a:xfrm rot="-10285603">
            <a:off x="7150321" y="-22663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p:nvPr/>
        </p:nvSpPr>
        <p:spPr>
          <a:xfrm rot="649785">
            <a:off x="6848027" y="-2440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p:nvPr/>
        </p:nvSpPr>
        <p:spPr>
          <a:xfrm rot="813319">
            <a:off x="-4299402" y="-47175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3"/>
          <p:cNvSpPr/>
          <p:nvPr/>
        </p:nvSpPr>
        <p:spPr>
          <a:xfrm rot="9089871">
            <a:off x="7049951" y="1893780"/>
            <a:ext cx="7826200" cy="287789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3"/>
          <p:cNvSpPr/>
          <p:nvPr/>
        </p:nvSpPr>
        <p:spPr>
          <a:xfrm rot="-576017">
            <a:off x="-4825529" y="-672274"/>
            <a:ext cx="7826074" cy="287784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3"/>
          <p:cNvSpPr txBox="1"/>
          <p:nvPr>
            <p:ph type="title"/>
          </p:nvPr>
        </p:nvSpPr>
        <p:spPr>
          <a:xfrm>
            <a:off x="732775" y="2632300"/>
            <a:ext cx="1836000" cy="8373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9" name="Google Shape;109;p13"/>
          <p:cNvSpPr txBox="1"/>
          <p:nvPr>
            <p:ph idx="1" type="subTitle"/>
          </p:nvPr>
        </p:nvSpPr>
        <p:spPr>
          <a:xfrm>
            <a:off x="732787" y="3511716"/>
            <a:ext cx="1836000" cy="83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10" name="Google Shape;110;p13"/>
          <p:cNvSpPr txBox="1"/>
          <p:nvPr>
            <p:ph hasCustomPrompt="1" idx="2" type="title"/>
          </p:nvPr>
        </p:nvSpPr>
        <p:spPr>
          <a:xfrm>
            <a:off x="732776" y="1811839"/>
            <a:ext cx="18360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p:nvPr>
            <p:ph idx="3"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2" name="Google Shape;112;p13"/>
          <p:cNvSpPr txBox="1"/>
          <p:nvPr>
            <p:ph idx="4" type="title"/>
          </p:nvPr>
        </p:nvSpPr>
        <p:spPr>
          <a:xfrm>
            <a:off x="2680250" y="2632300"/>
            <a:ext cx="1836000" cy="8373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3" name="Google Shape;113;p13"/>
          <p:cNvSpPr txBox="1"/>
          <p:nvPr>
            <p:ph idx="5" type="subTitle"/>
          </p:nvPr>
        </p:nvSpPr>
        <p:spPr>
          <a:xfrm>
            <a:off x="2680262" y="3511716"/>
            <a:ext cx="1836000" cy="83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14" name="Google Shape;114;p13"/>
          <p:cNvSpPr txBox="1"/>
          <p:nvPr>
            <p:ph idx="6" type="title"/>
          </p:nvPr>
        </p:nvSpPr>
        <p:spPr>
          <a:xfrm>
            <a:off x="4627725" y="2632300"/>
            <a:ext cx="1836000" cy="8373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5" name="Google Shape;115;p13"/>
          <p:cNvSpPr txBox="1"/>
          <p:nvPr>
            <p:ph idx="7" type="subTitle"/>
          </p:nvPr>
        </p:nvSpPr>
        <p:spPr>
          <a:xfrm>
            <a:off x="4627737" y="3511716"/>
            <a:ext cx="1836000" cy="83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16" name="Google Shape;116;p13"/>
          <p:cNvSpPr txBox="1"/>
          <p:nvPr>
            <p:ph idx="8" type="title"/>
          </p:nvPr>
        </p:nvSpPr>
        <p:spPr>
          <a:xfrm>
            <a:off x="6575200" y="2632300"/>
            <a:ext cx="1836000" cy="8373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7" name="Google Shape;117;p13"/>
          <p:cNvSpPr txBox="1"/>
          <p:nvPr>
            <p:ph idx="9" type="subTitle"/>
          </p:nvPr>
        </p:nvSpPr>
        <p:spPr>
          <a:xfrm>
            <a:off x="6575212" y="3511716"/>
            <a:ext cx="1836000" cy="83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18" name="Google Shape;118;p13"/>
          <p:cNvSpPr txBox="1"/>
          <p:nvPr>
            <p:ph hasCustomPrompt="1" idx="13" type="title"/>
          </p:nvPr>
        </p:nvSpPr>
        <p:spPr>
          <a:xfrm>
            <a:off x="2680246" y="1811839"/>
            <a:ext cx="18360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9" name="Google Shape;119;p13"/>
          <p:cNvSpPr txBox="1"/>
          <p:nvPr>
            <p:ph hasCustomPrompt="1" idx="14" type="title"/>
          </p:nvPr>
        </p:nvSpPr>
        <p:spPr>
          <a:xfrm>
            <a:off x="4627721" y="1811839"/>
            <a:ext cx="18360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p:nvPr>
            <p:ph hasCustomPrompt="1" idx="15" type="title"/>
          </p:nvPr>
        </p:nvSpPr>
        <p:spPr>
          <a:xfrm>
            <a:off x="6575196" y="1811839"/>
            <a:ext cx="18360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21" name="Shape 121"/>
        <p:cNvGrpSpPr/>
        <p:nvPr/>
      </p:nvGrpSpPr>
      <p:grpSpPr>
        <a:xfrm>
          <a:off x="0" y="0"/>
          <a:ext cx="0" cy="0"/>
          <a:chOff x="0" y="0"/>
          <a:chExt cx="0" cy="0"/>
        </a:xfrm>
      </p:grpSpPr>
      <p:sp>
        <p:nvSpPr>
          <p:cNvPr id="122" name="Google Shape;122;p14"/>
          <p:cNvSpPr txBox="1"/>
          <p:nvPr>
            <p:ph type="title"/>
          </p:nvPr>
        </p:nvSpPr>
        <p:spPr>
          <a:xfrm>
            <a:off x="723300" y="3402013"/>
            <a:ext cx="3848700" cy="5319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25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23" name="Google Shape;123;p14"/>
          <p:cNvSpPr txBox="1"/>
          <p:nvPr>
            <p:ph idx="1" type="subTitle"/>
          </p:nvPr>
        </p:nvSpPr>
        <p:spPr>
          <a:xfrm>
            <a:off x="723350" y="822500"/>
            <a:ext cx="4902000" cy="2078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3000"/>
              <a:buNone/>
              <a:defRPr sz="25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124" name="Google Shape;124;p14"/>
          <p:cNvSpPr/>
          <p:nvPr/>
        </p:nvSpPr>
        <p:spPr>
          <a:xfrm rot="7269862">
            <a:off x="-2158264" y="-3462738"/>
            <a:ext cx="7471639" cy="4771786"/>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4"/>
          <p:cNvSpPr/>
          <p:nvPr/>
        </p:nvSpPr>
        <p:spPr>
          <a:xfrm flipH="1" rot="10558870">
            <a:off x="-4625089" y="957675"/>
            <a:ext cx="6402110" cy="5689154"/>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4"/>
          <p:cNvSpPr/>
          <p:nvPr/>
        </p:nvSpPr>
        <p:spPr>
          <a:xfrm flipH="1" rot="-7989178">
            <a:off x="-4350337" y="2229049"/>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4"/>
          <p:cNvSpPr/>
          <p:nvPr/>
        </p:nvSpPr>
        <p:spPr>
          <a:xfrm flipH="1" rot="-514371">
            <a:off x="3008849" y="163322"/>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4"/>
          <p:cNvSpPr/>
          <p:nvPr/>
        </p:nvSpPr>
        <p:spPr>
          <a:xfrm flipH="1" rot="10800000">
            <a:off x="5337802" y="3129188"/>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4"/>
          <p:cNvSpPr/>
          <p:nvPr/>
        </p:nvSpPr>
        <p:spPr>
          <a:xfrm flipH="1" rot="9748587">
            <a:off x="4304027" y="2585840"/>
            <a:ext cx="8200944" cy="301569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4"/>
          <p:cNvSpPr/>
          <p:nvPr/>
        </p:nvSpPr>
        <p:spPr>
          <a:xfrm flipH="1" rot="-2141143">
            <a:off x="5987211" y="-1789403"/>
            <a:ext cx="5766686" cy="3682912"/>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6">
    <p:spTree>
      <p:nvGrpSpPr>
        <p:cNvPr id="131" name="Shape 131"/>
        <p:cNvGrpSpPr/>
        <p:nvPr/>
      </p:nvGrpSpPr>
      <p:grpSpPr>
        <a:xfrm>
          <a:off x="0" y="0"/>
          <a:ext cx="0" cy="0"/>
          <a:chOff x="0" y="0"/>
          <a:chExt cx="0" cy="0"/>
        </a:xfrm>
      </p:grpSpPr>
      <p:sp>
        <p:nvSpPr>
          <p:cNvPr id="132" name="Google Shape;132;p15"/>
          <p:cNvSpPr/>
          <p:nvPr/>
        </p:nvSpPr>
        <p:spPr>
          <a:xfrm rot="-3394465">
            <a:off x="-2929870"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5"/>
          <p:cNvSpPr/>
          <p:nvPr/>
        </p:nvSpPr>
        <p:spPr>
          <a:xfrm flipH="1">
            <a:off x="-4081962"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5"/>
          <p:cNvSpPr/>
          <p:nvPr/>
        </p:nvSpPr>
        <p:spPr>
          <a:xfrm flipH="1" rot="-3952094">
            <a:off x="-3954406" y="-32116"/>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5"/>
          <p:cNvSpPr/>
          <p:nvPr/>
        </p:nvSpPr>
        <p:spPr>
          <a:xfrm rot="649760">
            <a:off x="-3199069" y="-713258"/>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5"/>
          <p:cNvSpPr/>
          <p:nvPr/>
        </p:nvSpPr>
        <p:spPr>
          <a:xfrm flipH="1" rot="-813319">
            <a:off x="4926200" y="-30743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5"/>
          <p:cNvSpPr/>
          <p:nvPr/>
        </p:nvSpPr>
        <p:spPr>
          <a:xfrm flipH="1" rot="10285603">
            <a:off x="6080701" y="375284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5"/>
          <p:cNvSpPr/>
          <p:nvPr/>
        </p:nvSpPr>
        <p:spPr>
          <a:xfrm flipH="1" rot="7426355">
            <a:off x="6582052" y="113283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5"/>
          <p:cNvSpPr txBox="1"/>
          <p:nvPr>
            <p:ph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5">
    <p:spTree>
      <p:nvGrpSpPr>
        <p:cNvPr id="140" name="Shape 140"/>
        <p:cNvGrpSpPr/>
        <p:nvPr/>
      </p:nvGrpSpPr>
      <p:grpSpPr>
        <a:xfrm>
          <a:off x="0" y="0"/>
          <a:ext cx="0" cy="0"/>
          <a:chOff x="0" y="0"/>
          <a:chExt cx="0" cy="0"/>
        </a:xfrm>
      </p:grpSpPr>
      <p:sp>
        <p:nvSpPr>
          <p:cNvPr id="141" name="Google Shape;141;p16"/>
          <p:cNvSpPr/>
          <p:nvPr/>
        </p:nvSpPr>
        <p:spPr>
          <a:xfrm rot="-10285629">
            <a:off x="5066449" y="-212437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6"/>
          <p:cNvSpPr/>
          <p:nvPr/>
        </p:nvSpPr>
        <p:spPr>
          <a:xfrm flipH="1">
            <a:off x="7942003"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6"/>
          <p:cNvSpPr/>
          <p:nvPr/>
        </p:nvSpPr>
        <p:spPr>
          <a:xfrm rot="2839443">
            <a:off x="-308418" y="2442034"/>
            <a:ext cx="6402141" cy="5689181"/>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6"/>
          <p:cNvSpPr/>
          <p:nvPr/>
        </p:nvSpPr>
        <p:spPr>
          <a:xfrm rot="9405665">
            <a:off x="-4305365" y="1281181"/>
            <a:ext cx="7310152" cy="6849835"/>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6"/>
          <p:cNvSpPr/>
          <p:nvPr/>
        </p:nvSpPr>
        <p:spPr>
          <a:xfrm rot="-1478505">
            <a:off x="-2334601" y="-1000036"/>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6"/>
          <p:cNvSpPr/>
          <p:nvPr/>
        </p:nvSpPr>
        <p:spPr>
          <a:xfrm flipH="1" rot="9555841">
            <a:off x="7023452" y="1808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6"/>
          <p:cNvSpPr txBox="1"/>
          <p:nvPr>
            <p:ph type="title"/>
          </p:nvPr>
        </p:nvSpPr>
        <p:spPr>
          <a:xfrm>
            <a:off x="1749775" y="1339400"/>
            <a:ext cx="5644500" cy="1535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sz="11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48" name="Google Shape;148;p16"/>
          <p:cNvSpPr txBox="1"/>
          <p:nvPr>
            <p:ph idx="1" type="subTitle"/>
          </p:nvPr>
        </p:nvSpPr>
        <p:spPr>
          <a:xfrm>
            <a:off x="2153800" y="2874400"/>
            <a:ext cx="4836900" cy="92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3">
    <p:spTree>
      <p:nvGrpSpPr>
        <p:cNvPr id="149" name="Shape 149"/>
        <p:cNvGrpSpPr/>
        <p:nvPr/>
      </p:nvGrpSpPr>
      <p:grpSpPr>
        <a:xfrm>
          <a:off x="0" y="0"/>
          <a:ext cx="0" cy="0"/>
          <a:chOff x="0" y="0"/>
          <a:chExt cx="0" cy="0"/>
        </a:xfrm>
      </p:grpSpPr>
      <p:sp>
        <p:nvSpPr>
          <p:cNvPr id="150" name="Google Shape;150;p17"/>
          <p:cNvSpPr/>
          <p:nvPr/>
        </p:nvSpPr>
        <p:spPr>
          <a:xfrm flipH="1" rot="4102360">
            <a:off x="-2758583" y="4129685"/>
            <a:ext cx="7471578" cy="47717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7"/>
          <p:cNvSpPr/>
          <p:nvPr/>
        </p:nvSpPr>
        <p:spPr>
          <a:xfrm rot="813319">
            <a:off x="-4313552" y="-17370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7"/>
          <p:cNvSpPr txBox="1"/>
          <p:nvPr>
            <p:ph idx="1" type="subTitle"/>
          </p:nvPr>
        </p:nvSpPr>
        <p:spPr>
          <a:xfrm>
            <a:off x="723300" y="3021075"/>
            <a:ext cx="3394200" cy="113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53" name="Google Shape;153;p17"/>
          <p:cNvSpPr txBox="1"/>
          <p:nvPr>
            <p:ph type="title"/>
          </p:nvPr>
        </p:nvSpPr>
        <p:spPr>
          <a:xfrm flipH="1">
            <a:off x="719825" y="986925"/>
            <a:ext cx="2888400" cy="19173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
    <p:spTree>
      <p:nvGrpSpPr>
        <p:cNvPr id="154" name="Shape 154"/>
        <p:cNvGrpSpPr/>
        <p:nvPr/>
      </p:nvGrpSpPr>
      <p:grpSpPr>
        <a:xfrm>
          <a:off x="0" y="0"/>
          <a:ext cx="0" cy="0"/>
          <a:chOff x="0" y="0"/>
          <a:chExt cx="0" cy="0"/>
        </a:xfrm>
      </p:grpSpPr>
      <p:sp>
        <p:nvSpPr>
          <p:cNvPr id="155" name="Google Shape;155;p18"/>
          <p:cNvSpPr/>
          <p:nvPr/>
        </p:nvSpPr>
        <p:spPr>
          <a:xfrm rot="-10285629">
            <a:off x="4140874" y="-201512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8"/>
          <p:cNvSpPr/>
          <p:nvPr/>
        </p:nvSpPr>
        <p:spPr>
          <a:xfrm flipH="1" rot="4102346">
            <a:off x="-2270967" y="3805847"/>
            <a:ext cx="9416338" cy="601377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8"/>
          <p:cNvSpPr/>
          <p:nvPr/>
        </p:nvSpPr>
        <p:spPr>
          <a:xfrm rot="813319">
            <a:off x="-3580677" y="-14257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8"/>
          <p:cNvSpPr/>
          <p:nvPr/>
        </p:nvSpPr>
        <p:spPr>
          <a:xfrm>
            <a:off x="3065327" y="-42009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8"/>
          <p:cNvSpPr txBox="1"/>
          <p:nvPr>
            <p:ph idx="1" type="subTitle"/>
          </p:nvPr>
        </p:nvSpPr>
        <p:spPr>
          <a:xfrm>
            <a:off x="723300" y="2291463"/>
            <a:ext cx="3035100" cy="138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60" name="Google Shape;160;p18"/>
          <p:cNvSpPr txBox="1"/>
          <p:nvPr>
            <p:ph type="title"/>
          </p:nvPr>
        </p:nvSpPr>
        <p:spPr>
          <a:xfrm flipH="1">
            <a:off x="719825" y="1463638"/>
            <a:ext cx="3035100" cy="7110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1" name="Google Shape;161;p18"/>
          <p:cNvSpPr/>
          <p:nvPr/>
        </p:nvSpPr>
        <p:spPr>
          <a:xfrm flipH="1" rot="-649760">
            <a:off x="-3395808" y="4514617"/>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62" name="Shape 162"/>
        <p:cNvGrpSpPr/>
        <p:nvPr/>
      </p:nvGrpSpPr>
      <p:grpSpPr>
        <a:xfrm>
          <a:off x="0" y="0"/>
          <a:ext cx="0" cy="0"/>
          <a:chOff x="0" y="0"/>
          <a:chExt cx="0" cy="0"/>
        </a:xfrm>
      </p:grpSpPr>
      <p:sp>
        <p:nvSpPr>
          <p:cNvPr id="163" name="Google Shape;163;p19"/>
          <p:cNvSpPr/>
          <p:nvPr/>
        </p:nvSpPr>
        <p:spPr>
          <a:xfrm flipH="1" rot="-859945">
            <a:off x="5665328" y="3096461"/>
            <a:ext cx="4772748" cy="4241345"/>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9"/>
          <p:cNvSpPr/>
          <p:nvPr/>
        </p:nvSpPr>
        <p:spPr>
          <a:xfrm>
            <a:off x="-4528356"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9"/>
          <p:cNvSpPr/>
          <p:nvPr/>
        </p:nvSpPr>
        <p:spPr>
          <a:xfrm flipH="1" rot="-9405665">
            <a:off x="6846081" y="1281156"/>
            <a:ext cx="7310152" cy="6849835"/>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9"/>
          <p:cNvSpPr/>
          <p:nvPr/>
        </p:nvSpPr>
        <p:spPr>
          <a:xfrm flipH="1" rot="1478505">
            <a:off x="1794833" y="-2111786"/>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9"/>
          <p:cNvSpPr/>
          <p:nvPr/>
        </p:nvSpPr>
        <p:spPr>
          <a:xfrm flipH="1" rot="9524149">
            <a:off x="-6659422" y="-2925302"/>
            <a:ext cx="9471569" cy="60490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9"/>
          <p:cNvSpPr/>
          <p:nvPr/>
        </p:nvSpPr>
        <p:spPr>
          <a:xfrm rot="-9555841">
            <a:off x="-6785773" y="1808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9"/>
          <p:cNvSpPr txBox="1"/>
          <p:nvPr>
            <p:ph type="title"/>
          </p:nvPr>
        </p:nvSpPr>
        <p:spPr>
          <a:xfrm>
            <a:off x="1699900" y="2520537"/>
            <a:ext cx="27369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0" name="Google Shape;170;p19"/>
          <p:cNvSpPr txBox="1"/>
          <p:nvPr>
            <p:ph idx="1" type="subTitle"/>
          </p:nvPr>
        </p:nvSpPr>
        <p:spPr>
          <a:xfrm>
            <a:off x="1699975" y="3065348"/>
            <a:ext cx="2736900" cy="103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71" name="Google Shape;171;p19"/>
          <p:cNvSpPr txBox="1"/>
          <p:nvPr>
            <p:ph idx="2" type="title"/>
          </p:nvPr>
        </p:nvSpPr>
        <p:spPr>
          <a:xfrm>
            <a:off x="4707338" y="2520537"/>
            <a:ext cx="27366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2" name="Google Shape;172;p19"/>
          <p:cNvSpPr txBox="1"/>
          <p:nvPr>
            <p:ph idx="3" type="subTitle"/>
          </p:nvPr>
        </p:nvSpPr>
        <p:spPr>
          <a:xfrm>
            <a:off x="4707501" y="3065348"/>
            <a:ext cx="2736600" cy="103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73" name="Google Shape;173;p19"/>
          <p:cNvSpPr txBox="1"/>
          <p:nvPr>
            <p:ph idx="4"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4">
    <p:spTree>
      <p:nvGrpSpPr>
        <p:cNvPr id="174" name="Shape 174"/>
        <p:cNvGrpSpPr/>
        <p:nvPr/>
      </p:nvGrpSpPr>
      <p:grpSpPr>
        <a:xfrm>
          <a:off x="0" y="0"/>
          <a:ext cx="0" cy="0"/>
          <a:chOff x="0" y="0"/>
          <a:chExt cx="0" cy="0"/>
        </a:xfrm>
      </p:grpSpPr>
      <p:sp>
        <p:nvSpPr>
          <p:cNvPr id="175" name="Google Shape;175;p20"/>
          <p:cNvSpPr/>
          <p:nvPr/>
        </p:nvSpPr>
        <p:spPr>
          <a:xfrm flipH="1" rot="3394465">
            <a:off x="3077084"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0"/>
          <p:cNvSpPr/>
          <p:nvPr/>
        </p:nvSpPr>
        <p:spPr>
          <a:xfrm>
            <a:off x="5867027"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0"/>
          <p:cNvSpPr/>
          <p:nvPr/>
        </p:nvSpPr>
        <p:spPr>
          <a:xfrm rot="3952094">
            <a:off x="4681686" y="-32116"/>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0"/>
          <p:cNvSpPr/>
          <p:nvPr/>
        </p:nvSpPr>
        <p:spPr>
          <a:xfrm flipH="1" rot="-649760">
            <a:off x="7075142" y="-713258"/>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0"/>
          <p:cNvSpPr/>
          <p:nvPr/>
        </p:nvSpPr>
        <p:spPr>
          <a:xfrm rot="813319">
            <a:off x="-2477752" y="-30743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0"/>
          <p:cNvSpPr/>
          <p:nvPr/>
        </p:nvSpPr>
        <p:spPr>
          <a:xfrm rot="-10285603">
            <a:off x="-4701904" y="375284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0"/>
          <p:cNvSpPr/>
          <p:nvPr/>
        </p:nvSpPr>
        <p:spPr>
          <a:xfrm rot="-7426355">
            <a:off x="-4666092" y="113283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0"/>
          <p:cNvSpPr txBox="1"/>
          <p:nvPr>
            <p:ph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3" name="Google Shape;183;p20"/>
          <p:cNvSpPr txBox="1"/>
          <p:nvPr>
            <p:ph idx="1" type="body"/>
          </p:nvPr>
        </p:nvSpPr>
        <p:spPr>
          <a:xfrm>
            <a:off x="1545450" y="1330100"/>
            <a:ext cx="6053100" cy="3375900"/>
          </a:xfrm>
          <a:prstGeom prst="rect">
            <a:avLst/>
          </a:prstGeom>
        </p:spPr>
        <p:txBody>
          <a:bodyPr anchorCtr="0" anchor="t" bIns="91425" lIns="91425" spcFirstLastPara="1" rIns="91425" wrap="square" tIns="91425">
            <a:noAutofit/>
          </a:bodyPr>
          <a:lstStyle>
            <a:lvl1pPr indent="-330200" lvl="0" marL="457200" rtl="0" algn="ctr">
              <a:lnSpc>
                <a:spcPct val="100000"/>
              </a:lnSpc>
              <a:spcBef>
                <a:spcPts val="300"/>
              </a:spcBef>
              <a:spcAft>
                <a:spcPts val="0"/>
              </a:spcAft>
              <a:buSzPts val="1600"/>
              <a:buChar char="●"/>
              <a:defRPr/>
            </a:lvl1pPr>
            <a:lvl2pPr indent="-330200" lvl="1" marL="914400" rtl="0" algn="ctr">
              <a:lnSpc>
                <a:spcPct val="100000"/>
              </a:lnSpc>
              <a:spcBef>
                <a:spcPts val="0"/>
              </a:spcBef>
              <a:spcAft>
                <a:spcPts val="0"/>
              </a:spcAft>
              <a:buSzPts val="1600"/>
              <a:buFont typeface="Nunito Light"/>
              <a:buChar char="○"/>
              <a:defRPr/>
            </a:lvl2pPr>
            <a:lvl3pPr indent="-330200" lvl="2" marL="1371600" rtl="0" algn="ctr">
              <a:lnSpc>
                <a:spcPct val="100000"/>
              </a:lnSpc>
              <a:spcBef>
                <a:spcPts val="1600"/>
              </a:spcBef>
              <a:spcAft>
                <a:spcPts val="0"/>
              </a:spcAft>
              <a:buSzPts val="1600"/>
              <a:buFont typeface="Nunito Light"/>
              <a:buChar char="■"/>
              <a:defRPr/>
            </a:lvl3pPr>
            <a:lvl4pPr indent="-330200" lvl="3" marL="1828800" rtl="0" algn="ctr">
              <a:lnSpc>
                <a:spcPct val="100000"/>
              </a:lnSpc>
              <a:spcBef>
                <a:spcPts val="1600"/>
              </a:spcBef>
              <a:spcAft>
                <a:spcPts val="0"/>
              </a:spcAft>
              <a:buSzPts val="1600"/>
              <a:buFont typeface="Nunito Light"/>
              <a:buChar char="●"/>
              <a:defRPr/>
            </a:lvl4pPr>
            <a:lvl5pPr indent="-330200" lvl="4" marL="2286000" rtl="0" algn="ctr">
              <a:lnSpc>
                <a:spcPct val="100000"/>
              </a:lnSpc>
              <a:spcBef>
                <a:spcPts val="1600"/>
              </a:spcBef>
              <a:spcAft>
                <a:spcPts val="0"/>
              </a:spcAft>
              <a:buSzPts val="1600"/>
              <a:buFont typeface="Nunito Light"/>
              <a:buChar char="○"/>
              <a:defRPr/>
            </a:lvl5pPr>
            <a:lvl6pPr indent="-330200" lvl="5" marL="2743200" rtl="0" algn="ctr">
              <a:lnSpc>
                <a:spcPct val="100000"/>
              </a:lnSpc>
              <a:spcBef>
                <a:spcPts val="1600"/>
              </a:spcBef>
              <a:spcAft>
                <a:spcPts val="0"/>
              </a:spcAft>
              <a:buSzPts val="1600"/>
              <a:buFont typeface="Nunito Light"/>
              <a:buChar char="■"/>
              <a:defRPr/>
            </a:lvl6pPr>
            <a:lvl7pPr indent="-330200" lvl="6" marL="3200400" rtl="0" algn="ctr">
              <a:lnSpc>
                <a:spcPct val="100000"/>
              </a:lnSpc>
              <a:spcBef>
                <a:spcPts val="1600"/>
              </a:spcBef>
              <a:spcAft>
                <a:spcPts val="0"/>
              </a:spcAft>
              <a:buSzPts val="1600"/>
              <a:buFont typeface="Nunito Light"/>
              <a:buChar char="●"/>
              <a:defRPr/>
            </a:lvl7pPr>
            <a:lvl8pPr indent="-330200" lvl="7" marL="3657600" rtl="0" algn="ctr">
              <a:lnSpc>
                <a:spcPct val="100000"/>
              </a:lnSpc>
              <a:spcBef>
                <a:spcPts val="1600"/>
              </a:spcBef>
              <a:spcAft>
                <a:spcPts val="0"/>
              </a:spcAft>
              <a:buSzPts val="1600"/>
              <a:buFont typeface="Nunito Light"/>
              <a:buChar char="○"/>
              <a:defRPr/>
            </a:lvl8pPr>
            <a:lvl9pPr indent="-330200" lvl="8" marL="4114800" rtl="0" algn="ctr">
              <a:lnSpc>
                <a:spcPct val="100000"/>
              </a:lnSpc>
              <a:spcBef>
                <a:spcPts val="1600"/>
              </a:spcBef>
              <a:spcAft>
                <a:spcPts val="1600"/>
              </a:spcAft>
              <a:buSzPts val="1600"/>
              <a:buFont typeface="Nunito Light"/>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3"/>
          <p:cNvSpPr/>
          <p:nvPr/>
        </p:nvSpPr>
        <p:spPr>
          <a:xfrm rot="-10285629">
            <a:off x="4140874" y="-201512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flipH="1">
            <a:off x="6818628" y="2586663"/>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rot="9748587">
            <a:off x="5601527" y="2021265"/>
            <a:ext cx="8200944" cy="301569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4102346">
            <a:off x="-2270967" y="3805847"/>
            <a:ext cx="9416338" cy="601377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813319">
            <a:off x="-3580677" y="-14257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txBox="1"/>
          <p:nvPr>
            <p:ph type="title"/>
          </p:nvPr>
        </p:nvSpPr>
        <p:spPr>
          <a:xfrm>
            <a:off x="716550" y="1929275"/>
            <a:ext cx="3855600" cy="16101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6" name="Google Shape;26;p3"/>
          <p:cNvSpPr txBox="1"/>
          <p:nvPr>
            <p:ph hasCustomPrompt="1" idx="2" type="title"/>
          </p:nvPr>
        </p:nvSpPr>
        <p:spPr>
          <a:xfrm>
            <a:off x="723300" y="845239"/>
            <a:ext cx="1498200" cy="11235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6000"/>
              <a:buNone/>
              <a:defRPr sz="7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7" name="Google Shape;27;p3"/>
          <p:cNvSpPr txBox="1"/>
          <p:nvPr>
            <p:ph idx="1" type="subTitle"/>
          </p:nvPr>
        </p:nvSpPr>
        <p:spPr>
          <a:xfrm>
            <a:off x="716550" y="3578839"/>
            <a:ext cx="2752500" cy="7194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8" name="Google Shape;28;p3"/>
          <p:cNvSpPr/>
          <p:nvPr/>
        </p:nvSpPr>
        <p:spPr>
          <a:xfrm>
            <a:off x="3065327" y="-42009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84" name="Shape 184"/>
        <p:cNvGrpSpPr/>
        <p:nvPr/>
      </p:nvGrpSpPr>
      <p:grpSpPr>
        <a:xfrm>
          <a:off x="0" y="0"/>
          <a:ext cx="0" cy="0"/>
          <a:chOff x="0" y="0"/>
          <a:chExt cx="0" cy="0"/>
        </a:xfrm>
      </p:grpSpPr>
      <p:sp>
        <p:nvSpPr>
          <p:cNvPr id="185" name="Google Shape;185;p21"/>
          <p:cNvSpPr/>
          <p:nvPr/>
        </p:nvSpPr>
        <p:spPr>
          <a:xfrm rot="-10285629">
            <a:off x="6057524" y="-212437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1"/>
          <p:cNvSpPr/>
          <p:nvPr/>
        </p:nvSpPr>
        <p:spPr>
          <a:xfrm flipH="1">
            <a:off x="7942003"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1"/>
          <p:cNvSpPr/>
          <p:nvPr/>
        </p:nvSpPr>
        <p:spPr>
          <a:xfrm rot="2839443">
            <a:off x="-308418" y="2442034"/>
            <a:ext cx="6402141" cy="5689181"/>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1"/>
          <p:cNvSpPr/>
          <p:nvPr/>
        </p:nvSpPr>
        <p:spPr>
          <a:xfrm rot="9405665">
            <a:off x="-4880740" y="1281181"/>
            <a:ext cx="7310152" cy="6849835"/>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1"/>
          <p:cNvSpPr/>
          <p:nvPr/>
        </p:nvSpPr>
        <p:spPr>
          <a:xfrm rot="-1478505">
            <a:off x="-2334601" y="-1000036"/>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1"/>
          <p:cNvSpPr/>
          <p:nvPr/>
        </p:nvSpPr>
        <p:spPr>
          <a:xfrm flipH="1" rot="9555841">
            <a:off x="7801702" y="1808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1"/>
          <p:cNvSpPr txBox="1"/>
          <p:nvPr>
            <p:ph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2" name="Google Shape;192;p21"/>
          <p:cNvSpPr txBox="1"/>
          <p:nvPr>
            <p:ph idx="2" type="title"/>
          </p:nvPr>
        </p:nvSpPr>
        <p:spPr>
          <a:xfrm>
            <a:off x="1164025" y="1617575"/>
            <a:ext cx="20457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3" name="Google Shape;193;p21"/>
          <p:cNvSpPr txBox="1"/>
          <p:nvPr>
            <p:ph idx="1" type="subTitle"/>
          </p:nvPr>
        </p:nvSpPr>
        <p:spPr>
          <a:xfrm>
            <a:off x="1164075" y="2151959"/>
            <a:ext cx="2045700" cy="99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94" name="Google Shape;194;p21"/>
          <p:cNvSpPr txBox="1"/>
          <p:nvPr>
            <p:ph idx="3" type="title"/>
          </p:nvPr>
        </p:nvSpPr>
        <p:spPr>
          <a:xfrm>
            <a:off x="3549063" y="1617575"/>
            <a:ext cx="20457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5" name="Google Shape;195;p21"/>
          <p:cNvSpPr txBox="1"/>
          <p:nvPr>
            <p:ph idx="4" type="subTitle"/>
          </p:nvPr>
        </p:nvSpPr>
        <p:spPr>
          <a:xfrm>
            <a:off x="3549150" y="2151959"/>
            <a:ext cx="2045700" cy="99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96" name="Google Shape;196;p21"/>
          <p:cNvSpPr txBox="1"/>
          <p:nvPr>
            <p:ph idx="5" type="title"/>
          </p:nvPr>
        </p:nvSpPr>
        <p:spPr>
          <a:xfrm>
            <a:off x="5934100" y="1617575"/>
            <a:ext cx="20457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7" name="Google Shape;197;p21"/>
          <p:cNvSpPr txBox="1"/>
          <p:nvPr>
            <p:ph idx="6" type="subTitle"/>
          </p:nvPr>
        </p:nvSpPr>
        <p:spPr>
          <a:xfrm>
            <a:off x="5934225" y="2151959"/>
            <a:ext cx="2045700" cy="99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98" name="Shape 198"/>
        <p:cNvGrpSpPr/>
        <p:nvPr/>
      </p:nvGrpSpPr>
      <p:grpSpPr>
        <a:xfrm>
          <a:off x="0" y="0"/>
          <a:ext cx="0" cy="0"/>
          <a:chOff x="0" y="0"/>
          <a:chExt cx="0" cy="0"/>
        </a:xfrm>
      </p:grpSpPr>
      <p:sp>
        <p:nvSpPr>
          <p:cNvPr id="199" name="Google Shape;199;p22"/>
          <p:cNvSpPr/>
          <p:nvPr/>
        </p:nvSpPr>
        <p:spPr>
          <a:xfrm flipH="1" rot="4102360">
            <a:off x="-2512533" y="4030635"/>
            <a:ext cx="7471578" cy="47717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2"/>
          <p:cNvSpPr/>
          <p:nvPr/>
        </p:nvSpPr>
        <p:spPr>
          <a:xfrm rot="813319">
            <a:off x="-4129602" y="-17370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2"/>
          <p:cNvSpPr/>
          <p:nvPr/>
        </p:nvSpPr>
        <p:spPr>
          <a:xfrm flipH="1" rot="3394465">
            <a:off x="5593334" y="21714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2"/>
          <p:cNvSpPr/>
          <p:nvPr/>
        </p:nvSpPr>
        <p:spPr>
          <a:xfrm rot="-10285603">
            <a:off x="6336471" y="-29172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2"/>
          <p:cNvSpPr/>
          <p:nvPr/>
        </p:nvSpPr>
        <p:spPr>
          <a:xfrm rot="-2238616">
            <a:off x="-4635728" y="470344"/>
            <a:ext cx="7826078" cy="2877850"/>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2"/>
          <p:cNvSpPr txBox="1"/>
          <p:nvPr>
            <p:ph type="title"/>
          </p:nvPr>
        </p:nvSpPr>
        <p:spPr>
          <a:xfrm>
            <a:off x="5664001" y="1703625"/>
            <a:ext cx="2227200" cy="487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205" name="Google Shape;205;p22"/>
          <p:cNvSpPr txBox="1"/>
          <p:nvPr>
            <p:ph idx="1" type="subTitle"/>
          </p:nvPr>
        </p:nvSpPr>
        <p:spPr>
          <a:xfrm>
            <a:off x="5664053" y="2135500"/>
            <a:ext cx="2508600" cy="66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06" name="Google Shape;206;p22"/>
          <p:cNvSpPr txBox="1"/>
          <p:nvPr>
            <p:ph idx="2" type="title"/>
          </p:nvPr>
        </p:nvSpPr>
        <p:spPr>
          <a:xfrm>
            <a:off x="5664001" y="3198000"/>
            <a:ext cx="2227200" cy="487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207" name="Google Shape;207;p22"/>
          <p:cNvSpPr txBox="1"/>
          <p:nvPr>
            <p:ph idx="3" type="subTitle"/>
          </p:nvPr>
        </p:nvSpPr>
        <p:spPr>
          <a:xfrm>
            <a:off x="5664025" y="3629875"/>
            <a:ext cx="2508600" cy="66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08" name="Google Shape;208;p22"/>
          <p:cNvSpPr txBox="1"/>
          <p:nvPr>
            <p:ph idx="4" type="title"/>
          </p:nvPr>
        </p:nvSpPr>
        <p:spPr>
          <a:xfrm>
            <a:off x="1252726" y="1703625"/>
            <a:ext cx="2227200" cy="48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500"/>
              <a:buNone/>
              <a:defRPr sz="2000">
                <a:latin typeface="Kulim Park"/>
                <a:ea typeface="Kulim Park"/>
                <a:cs typeface="Kulim Park"/>
                <a:sym typeface="Kulim Park"/>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p:txBody>
      </p:sp>
      <p:sp>
        <p:nvSpPr>
          <p:cNvPr id="209" name="Google Shape;209;p22"/>
          <p:cNvSpPr txBox="1"/>
          <p:nvPr>
            <p:ph idx="5" type="subTitle"/>
          </p:nvPr>
        </p:nvSpPr>
        <p:spPr>
          <a:xfrm>
            <a:off x="971503" y="2135500"/>
            <a:ext cx="2508600" cy="661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atin typeface="Manrope"/>
                <a:ea typeface="Manrope"/>
                <a:cs typeface="Manrope"/>
                <a:sym typeface="Manrope"/>
              </a:defRPr>
            </a:lvl1pPr>
            <a:lvl2pPr lvl="1" rtl="0" algn="r">
              <a:lnSpc>
                <a:spcPct val="100000"/>
              </a:lnSpc>
              <a:spcBef>
                <a:spcPts val="0"/>
              </a:spcBef>
              <a:spcAft>
                <a:spcPts val="0"/>
              </a:spcAft>
              <a:buSzPts val="1600"/>
              <a:buNone/>
              <a:defRPr/>
            </a:lvl2pPr>
            <a:lvl3pPr lvl="2" rtl="0" algn="r">
              <a:lnSpc>
                <a:spcPct val="100000"/>
              </a:lnSpc>
              <a:spcBef>
                <a:spcPts val="0"/>
              </a:spcBef>
              <a:spcAft>
                <a:spcPts val="0"/>
              </a:spcAft>
              <a:buSzPts val="1600"/>
              <a:buNone/>
              <a:defRPr/>
            </a:lvl3pPr>
            <a:lvl4pPr lvl="3" rtl="0" algn="r">
              <a:lnSpc>
                <a:spcPct val="100000"/>
              </a:lnSpc>
              <a:spcBef>
                <a:spcPts val="0"/>
              </a:spcBef>
              <a:spcAft>
                <a:spcPts val="0"/>
              </a:spcAft>
              <a:buSzPts val="1600"/>
              <a:buNone/>
              <a:defRPr/>
            </a:lvl4pPr>
            <a:lvl5pPr lvl="4" rtl="0" algn="r">
              <a:lnSpc>
                <a:spcPct val="100000"/>
              </a:lnSpc>
              <a:spcBef>
                <a:spcPts val="0"/>
              </a:spcBef>
              <a:spcAft>
                <a:spcPts val="0"/>
              </a:spcAft>
              <a:buSzPts val="1600"/>
              <a:buNone/>
              <a:defRPr/>
            </a:lvl5pPr>
            <a:lvl6pPr lvl="5" rtl="0" algn="r">
              <a:lnSpc>
                <a:spcPct val="100000"/>
              </a:lnSpc>
              <a:spcBef>
                <a:spcPts val="0"/>
              </a:spcBef>
              <a:spcAft>
                <a:spcPts val="0"/>
              </a:spcAft>
              <a:buSzPts val="1600"/>
              <a:buNone/>
              <a:defRPr/>
            </a:lvl6pPr>
            <a:lvl7pPr lvl="6" rtl="0" algn="r">
              <a:lnSpc>
                <a:spcPct val="100000"/>
              </a:lnSpc>
              <a:spcBef>
                <a:spcPts val="0"/>
              </a:spcBef>
              <a:spcAft>
                <a:spcPts val="0"/>
              </a:spcAft>
              <a:buSzPts val="1600"/>
              <a:buNone/>
              <a:defRPr/>
            </a:lvl7pPr>
            <a:lvl8pPr lvl="7" rtl="0" algn="r">
              <a:lnSpc>
                <a:spcPct val="100000"/>
              </a:lnSpc>
              <a:spcBef>
                <a:spcPts val="0"/>
              </a:spcBef>
              <a:spcAft>
                <a:spcPts val="0"/>
              </a:spcAft>
              <a:buSzPts val="1600"/>
              <a:buNone/>
              <a:defRPr/>
            </a:lvl8pPr>
            <a:lvl9pPr lvl="8" rtl="0" algn="r">
              <a:lnSpc>
                <a:spcPct val="100000"/>
              </a:lnSpc>
              <a:spcBef>
                <a:spcPts val="0"/>
              </a:spcBef>
              <a:spcAft>
                <a:spcPts val="0"/>
              </a:spcAft>
              <a:buSzPts val="1600"/>
              <a:buNone/>
              <a:defRPr/>
            </a:lvl9pPr>
          </a:lstStyle>
          <a:p/>
        </p:txBody>
      </p:sp>
      <p:sp>
        <p:nvSpPr>
          <p:cNvPr id="210" name="Google Shape;210;p22"/>
          <p:cNvSpPr txBox="1"/>
          <p:nvPr>
            <p:ph idx="6" type="title"/>
          </p:nvPr>
        </p:nvSpPr>
        <p:spPr>
          <a:xfrm>
            <a:off x="1252726" y="3198000"/>
            <a:ext cx="2227200" cy="48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500"/>
              <a:buNone/>
              <a:defRPr sz="2000">
                <a:latin typeface="Kulim Park"/>
                <a:ea typeface="Kulim Park"/>
                <a:cs typeface="Kulim Park"/>
                <a:sym typeface="Kulim Park"/>
              </a:defRPr>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p:txBody>
      </p:sp>
      <p:sp>
        <p:nvSpPr>
          <p:cNvPr id="211" name="Google Shape;211;p22"/>
          <p:cNvSpPr txBox="1"/>
          <p:nvPr>
            <p:ph idx="7" type="subTitle"/>
          </p:nvPr>
        </p:nvSpPr>
        <p:spPr>
          <a:xfrm>
            <a:off x="971475" y="3629875"/>
            <a:ext cx="2508600" cy="661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atin typeface="Manrope"/>
                <a:ea typeface="Manrope"/>
                <a:cs typeface="Manrope"/>
                <a:sym typeface="Manrope"/>
              </a:defRPr>
            </a:lvl1pPr>
            <a:lvl2pPr lvl="1" rtl="0" algn="r">
              <a:lnSpc>
                <a:spcPct val="100000"/>
              </a:lnSpc>
              <a:spcBef>
                <a:spcPts val="0"/>
              </a:spcBef>
              <a:spcAft>
                <a:spcPts val="0"/>
              </a:spcAft>
              <a:buSzPts val="1600"/>
              <a:buNone/>
              <a:defRPr/>
            </a:lvl2pPr>
            <a:lvl3pPr lvl="2" rtl="0" algn="r">
              <a:lnSpc>
                <a:spcPct val="100000"/>
              </a:lnSpc>
              <a:spcBef>
                <a:spcPts val="0"/>
              </a:spcBef>
              <a:spcAft>
                <a:spcPts val="0"/>
              </a:spcAft>
              <a:buSzPts val="1600"/>
              <a:buNone/>
              <a:defRPr/>
            </a:lvl3pPr>
            <a:lvl4pPr lvl="3" rtl="0" algn="r">
              <a:lnSpc>
                <a:spcPct val="100000"/>
              </a:lnSpc>
              <a:spcBef>
                <a:spcPts val="0"/>
              </a:spcBef>
              <a:spcAft>
                <a:spcPts val="0"/>
              </a:spcAft>
              <a:buSzPts val="1600"/>
              <a:buNone/>
              <a:defRPr/>
            </a:lvl4pPr>
            <a:lvl5pPr lvl="4" rtl="0" algn="r">
              <a:lnSpc>
                <a:spcPct val="100000"/>
              </a:lnSpc>
              <a:spcBef>
                <a:spcPts val="0"/>
              </a:spcBef>
              <a:spcAft>
                <a:spcPts val="0"/>
              </a:spcAft>
              <a:buSzPts val="1600"/>
              <a:buNone/>
              <a:defRPr/>
            </a:lvl5pPr>
            <a:lvl6pPr lvl="5" rtl="0" algn="r">
              <a:lnSpc>
                <a:spcPct val="100000"/>
              </a:lnSpc>
              <a:spcBef>
                <a:spcPts val="0"/>
              </a:spcBef>
              <a:spcAft>
                <a:spcPts val="0"/>
              </a:spcAft>
              <a:buSzPts val="1600"/>
              <a:buNone/>
              <a:defRPr/>
            </a:lvl6pPr>
            <a:lvl7pPr lvl="6" rtl="0" algn="r">
              <a:lnSpc>
                <a:spcPct val="100000"/>
              </a:lnSpc>
              <a:spcBef>
                <a:spcPts val="0"/>
              </a:spcBef>
              <a:spcAft>
                <a:spcPts val="0"/>
              </a:spcAft>
              <a:buSzPts val="1600"/>
              <a:buNone/>
              <a:defRPr/>
            </a:lvl7pPr>
            <a:lvl8pPr lvl="7" rtl="0" algn="r">
              <a:lnSpc>
                <a:spcPct val="100000"/>
              </a:lnSpc>
              <a:spcBef>
                <a:spcPts val="0"/>
              </a:spcBef>
              <a:spcAft>
                <a:spcPts val="0"/>
              </a:spcAft>
              <a:buSzPts val="1600"/>
              <a:buNone/>
              <a:defRPr/>
            </a:lvl8pPr>
            <a:lvl9pPr lvl="8" rtl="0" algn="r">
              <a:lnSpc>
                <a:spcPct val="100000"/>
              </a:lnSpc>
              <a:spcBef>
                <a:spcPts val="0"/>
              </a:spcBef>
              <a:spcAft>
                <a:spcPts val="0"/>
              </a:spcAft>
              <a:buSzPts val="1600"/>
              <a:buNone/>
              <a:defRPr/>
            </a:lvl9pPr>
          </a:lstStyle>
          <a:p/>
        </p:txBody>
      </p:sp>
      <p:sp>
        <p:nvSpPr>
          <p:cNvPr id="212" name="Google Shape;212;p22"/>
          <p:cNvSpPr txBox="1"/>
          <p:nvPr>
            <p:ph idx="8"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
    <p:spTree>
      <p:nvGrpSpPr>
        <p:cNvPr id="213" name="Shape 213"/>
        <p:cNvGrpSpPr/>
        <p:nvPr/>
      </p:nvGrpSpPr>
      <p:grpSpPr>
        <a:xfrm>
          <a:off x="0" y="0"/>
          <a:ext cx="0" cy="0"/>
          <a:chOff x="0" y="0"/>
          <a:chExt cx="0" cy="0"/>
        </a:xfrm>
      </p:grpSpPr>
      <p:sp>
        <p:nvSpPr>
          <p:cNvPr id="214" name="Google Shape;214;p23"/>
          <p:cNvSpPr/>
          <p:nvPr/>
        </p:nvSpPr>
        <p:spPr>
          <a:xfrm flipH="1" rot="3394465">
            <a:off x="5593334" y="21714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3"/>
          <p:cNvSpPr/>
          <p:nvPr/>
        </p:nvSpPr>
        <p:spPr>
          <a:xfrm rot="-10285603">
            <a:off x="5869521" y="-29172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3"/>
          <p:cNvSpPr txBox="1"/>
          <p:nvPr>
            <p:ph type="title"/>
          </p:nvPr>
        </p:nvSpPr>
        <p:spPr>
          <a:xfrm flipH="1">
            <a:off x="3993600" y="437700"/>
            <a:ext cx="4410900" cy="657900"/>
          </a:xfrm>
          <a:prstGeom prst="rect">
            <a:avLst/>
          </a:prstGeom>
          <a:noFill/>
          <a:ln>
            <a:noFill/>
          </a:ln>
        </p:spPr>
        <p:txBody>
          <a:bodyPr anchorCtr="0" anchor="ctr" bIns="91425" lIns="91425" spcFirstLastPara="1" rIns="91425" wrap="square" tIns="91425">
            <a:noAutofit/>
          </a:bodyPr>
          <a:lstStyle>
            <a:lvl1pPr lvl="0" rtl="0" algn="l">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7" name="Google Shape;217;p23"/>
          <p:cNvSpPr txBox="1"/>
          <p:nvPr>
            <p:ph idx="2" type="title"/>
          </p:nvPr>
        </p:nvSpPr>
        <p:spPr>
          <a:xfrm>
            <a:off x="3993450" y="2211700"/>
            <a:ext cx="1241400" cy="929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218" name="Google Shape;218;p23"/>
          <p:cNvSpPr txBox="1"/>
          <p:nvPr>
            <p:ph idx="1" type="subTitle"/>
          </p:nvPr>
        </p:nvSpPr>
        <p:spPr>
          <a:xfrm>
            <a:off x="5645825" y="2211700"/>
            <a:ext cx="2758800" cy="92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19" name="Google Shape;219;p23"/>
          <p:cNvSpPr txBox="1"/>
          <p:nvPr>
            <p:ph idx="3" type="title"/>
          </p:nvPr>
        </p:nvSpPr>
        <p:spPr>
          <a:xfrm>
            <a:off x="3993450" y="3465525"/>
            <a:ext cx="1241400" cy="9297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220" name="Google Shape;220;p23"/>
          <p:cNvSpPr txBox="1"/>
          <p:nvPr>
            <p:ph idx="4" type="subTitle"/>
          </p:nvPr>
        </p:nvSpPr>
        <p:spPr>
          <a:xfrm>
            <a:off x="5645825" y="3465525"/>
            <a:ext cx="2758800" cy="92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21" name="Shape 221"/>
        <p:cNvGrpSpPr/>
        <p:nvPr/>
      </p:nvGrpSpPr>
      <p:grpSpPr>
        <a:xfrm>
          <a:off x="0" y="0"/>
          <a:ext cx="0" cy="0"/>
          <a:chOff x="0" y="0"/>
          <a:chExt cx="0" cy="0"/>
        </a:xfrm>
      </p:grpSpPr>
      <p:sp>
        <p:nvSpPr>
          <p:cNvPr id="222" name="Google Shape;222;p24"/>
          <p:cNvSpPr/>
          <p:nvPr/>
        </p:nvSpPr>
        <p:spPr>
          <a:xfrm rot="-10285629">
            <a:off x="6057524" y="-212437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4"/>
          <p:cNvSpPr/>
          <p:nvPr/>
        </p:nvSpPr>
        <p:spPr>
          <a:xfrm flipH="1">
            <a:off x="7942003"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4"/>
          <p:cNvSpPr/>
          <p:nvPr/>
        </p:nvSpPr>
        <p:spPr>
          <a:xfrm rot="2839443">
            <a:off x="-308418" y="2442034"/>
            <a:ext cx="6402141" cy="5689181"/>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4"/>
          <p:cNvSpPr/>
          <p:nvPr/>
        </p:nvSpPr>
        <p:spPr>
          <a:xfrm rot="9405665">
            <a:off x="-5036390" y="1932081"/>
            <a:ext cx="7310152" cy="6849835"/>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4"/>
          <p:cNvSpPr/>
          <p:nvPr/>
        </p:nvSpPr>
        <p:spPr>
          <a:xfrm rot="-1478505">
            <a:off x="-435239" y="-2304911"/>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4"/>
          <p:cNvSpPr/>
          <p:nvPr/>
        </p:nvSpPr>
        <p:spPr>
          <a:xfrm flipH="1" rot="9555841">
            <a:off x="8042252" y="1808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4"/>
          <p:cNvSpPr txBox="1"/>
          <p:nvPr>
            <p:ph type="title"/>
          </p:nvPr>
        </p:nvSpPr>
        <p:spPr>
          <a:xfrm>
            <a:off x="1465613" y="1627425"/>
            <a:ext cx="2746500" cy="487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229" name="Google Shape;229;p24"/>
          <p:cNvSpPr txBox="1"/>
          <p:nvPr>
            <p:ph idx="1" type="subTitle"/>
          </p:nvPr>
        </p:nvSpPr>
        <p:spPr>
          <a:xfrm>
            <a:off x="1465679" y="2087600"/>
            <a:ext cx="2746500" cy="48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30" name="Google Shape;230;p24"/>
          <p:cNvSpPr txBox="1"/>
          <p:nvPr>
            <p:ph idx="2" type="title"/>
          </p:nvPr>
        </p:nvSpPr>
        <p:spPr>
          <a:xfrm>
            <a:off x="1465613" y="2665450"/>
            <a:ext cx="2746500" cy="487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231" name="Google Shape;231;p24"/>
          <p:cNvSpPr txBox="1"/>
          <p:nvPr>
            <p:ph idx="3" type="subTitle"/>
          </p:nvPr>
        </p:nvSpPr>
        <p:spPr>
          <a:xfrm>
            <a:off x="1465679" y="3097325"/>
            <a:ext cx="2746500" cy="48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32" name="Google Shape;232;p24"/>
          <p:cNvSpPr txBox="1"/>
          <p:nvPr>
            <p:ph idx="4" type="title"/>
          </p:nvPr>
        </p:nvSpPr>
        <p:spPr>
          <a:xfrm>
            <a:off x="1465613" y="3703475"/>
            <a:ext cx="2746500" cy="487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233" name="Google Shape;233;p24"/>
          <p:cNvSpPr txBox="1"/>
          <p:nvPr>
            <p:ph idx="5" type="subTitle"/>
          </p:nvPr>
        </p:nvSpPr>
        <p:spPr>
          <a:xfrm>
            <a:off x="1465679" y="4135350"/>
            <a:ext cx="2746500" cy="48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34" name="Google Shape;234;p24"/>
          <p:cNvSpPr txBox="1"/>
          <p:nvPr>
            <p:ph idx="6" type="title"/>
          </p:nvPr>
        </p:nvSpPr>
        <p:spPr>
          <a:xfrm>
            <a:off x="5348838" y="1627425"/>
            <a:ext cx="2746500" cy="487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235" name="Google Shape;235;p24"/>
          <p:cNvSpPr txBox="1"/>
          <p:nvPr>
            <p:ph idx="7" type="subTitle"/>
          </p:nvPr>
        </p:nvSpPr>
        <p:spPr>
          <a:xfrm>
            <a:off x="5348904" y="2087600"/>
            <a:ext cx="2746500" cy="48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36" name="Google Shape;236;p24"/>
          <p:cNvSpPr txBox="1"/>
          <p:nvPr>
            <p:ph idx="8" type="title"/>
          </p:nvPr>
        </p:nvSpPr>
        <p:spPr>
          <a:xfrm>
            <a:off x="5348838" y="2665450"/>
            <a:ext cx="2746500" cy="487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237" name="Google Shape;237;p24"/>
          <p:cNvSpPr txBox="1"/>
          <p:nvPr>
            <p:ph idx="9" type="subTitle"/>
          </p:nvPr>
        </p:nvSpPr>
        <p:spPr>
          <a:xfrm>
            <a:off x="5348904" y="3097325"/>
            <a:ext cx="2746500" cy="48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38" name="Google Shape;238;p24"/>
          <p:cNvSpPr txBox="1"/>
          <p:nvPr>
            <p:ph idx="13" type="title"/>
          </p:nvPr>
        </p:nvSpPr>
        <p:spPr>
          <a:xfrm>
            <a:off x="5348838" y="3703475"/>
            <a:ext cx="2746500" cy="487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239" name="Google Shape;239;p24"/>
          <p:cNvSpPr txBox="1"/>
          <p:nvPr>
            <p:ph idx="14" type="subTitle"/>
          </p:nvPr>
        </p:nvSpPr>
        <p:spPr>
          <a:xfrm>
            <a:off x="5348904" y="4135350"/>
            <a:ext cx="2746500" cy="48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40" name="Google Shape;240;p24"/>
          <p:cNvSpPr txBox="1"/>
          <p:nvPr>
            <p:ph idx="15"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7_1">
    <p:spTree>
      <p:nvGrpSpPr>
        <p:cNvPr id="241" name="Shape 241"/>
        <p:cNvGrpSpPr/>
        <p:nvPr/>
      </p:nvGrpSpPr>
      <p:grpSpPr>
        <a:xfrm>
          <a:off x="0" y="0"/>
          <a:ext cx="0" cy="0"/>
          <a:chOff x="0" y="0"/>
          <a:chExt cx="0" cy="0"/>
        </a:xfrm>
      </p:grpSpPr>
      <p:sp>
        <p:nvSpPr>
          <p:cNvPr id="242" name="Google Shape;242;p25"/>
          <p:cNvSpPr/>
          <p:nvPr/>
        </p:nvSpPr>
        <p:spPr>
          <a:xfrm flipH="1" rot="9339447">
            <a:off x="-5157706" y="2195120"/>
            <a:ext cx="7471555" cy="4771732"/>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5"/>
          <p:cNvSpPr/>
          <p:nvPr/>
        </p:nvSpPr>
        <p:spPr>
          <a:xfrm rot="-10285603">
            <a:off x="7150321" y="-22663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5"/>
          <p:cNvSpPr/>
          <p:nvPr/>
        </p:nvSpPr>
        <p:spPr>
          <a:xfrm rot="649785">
            <a:off x="6848027" y="-2440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5"/>
          <p:cNvSpPr/>
          <p:nvPr/>
        </p:nvSpPr>
        <p:spPr>
          <a:xfrm rot="813319">
            <a:off x="-4299402" y="-47175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5"/>
          <p:cNvSpPr/>
          <p:nvPr/>
        </p:nvSpPr>
        <p:spPr>
          <a:xfrm rot="9089871">
            <a:off x="7049951" y="1893780"/>
            <a:ext cx="7826200" cy="287789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5"/>
          <p:cNvSpPr/>
          <p:nvPr/>
        </p:nvSpPr>
        <p:spPr>
          <a:xfrm rot="-576017">
            <a:off x="-4825529" y="-672274"/>
            <a:ext cx="7826074" cy="287784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5"/>
          <p:cNvSpPr txBox="1"/>
          <p:nvPr>
            <p:ph type="title"/>
          </p:nvPr>
        </p:nvSpPr>
        <p:spPr>
          <a:xfrm>
            <a:off x="721076" y="1932225"/>
            <a:ext cx="22272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249" name="Google Shape;249;p25"/>
          <p:cNvSpPr txBox="1"/>
          <p:nvPr>
            <p:ph idx="1" type="subTitle"/>
          </p:nvPr>
        </p:nvSpPr>
        <p:spPr>
          <a:xfrm>
            <a:off x="721125" y="2287900"/>
            <a:ext cx="2227200" cy="66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50" name="Google Shape;250;p25"/>
          <p:cNvSpPr txBox="1"/>
          <p:nvPr>
            <p:ph idx="2" type="title"/>
          </p:nvPr>
        </p:nvSpPr>
        <p:spPr>
          <a:xfrm>
            <a:off x="721076" y="3841025"/>
            <a:ext cx="22272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251" name="Google Shape;251;p25"/>
          <p:cNvSpPr txBox="1"/>
          <p:nvPr>
            <p:ph idx="3" type="subTitle"/>
          </p:nvPr>
        </p:nvSpPr>
        <p:spPr>
          <a:xfrm>
            <a:off x="721100" y="4196700"/>
            <a:ext cx="2227200" cy="66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52" name="Google Shape;252;p25"/>
          <p:cNvSpPr txBox="1"/>
          <p:nvPr>
            <p:ph idx="4" type="title"/>
          </p:nvPr>
        </p:nvSpPr>
        <p:spPr>
          <a:xfrm>
            <a:off x="3458376" y="1932225"/>
            <a:ext cx="22272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253" name="Google Shape;253;p25"/>
          <p:cNvSpPr txBox="1"/>
          <p:nvPr>
            <p:ph idx="5" type="subTitle"/>
          </p:nvPr>
        </p:nvSpPr>
        <p:spPr>
          <a:xfrm>
            <a:off x="3458425" y="2287900"/>
            <a:ext cx="2227200" cy="66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54" name="Google Shape;254;p25"/>
          <p:cNvSpPr txBox="1"/>
          <p:nvPr>
            <p:ph idx="6" type="title"/>
          </p:nvPr>
        </p:nvSpPr>
        <p:spPr>
          <a:xfrm>
            <a:off x="3458376" y="3841025"/>
            <a:ext cx="22272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255" name="Google Shape;255;p25"/>
          <p:cNvSpPr txBox="1"/>
          <p:nvPr>
            <p:ph idx="7" type="subTitle"/>
          </p:nvPr>
        </p:nvSpPr>
        <p:spPr>
          <a:xfrm>
            <a:off x="3458400" y="4196700"/>
            <a:ext cx="2227200" cy="66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56" name="Google Shape;256;p25"/>
          <p:cNvSpPr txBox="1"/>
          <p:nvPr>
            <p:ph idx="8" type="title"/>
          </p:nvPr>
        </p:nvSpPr>
        <p:spPr>
          <a:xfrm>
            <a:off x="6195726" y="1932225"/>
            <a:ext cx="22272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257" name="Google Shape;257;p25"/>
          <p:cNvSpPr txBox="1"/>
          <p:nvPr>
            <p:ph idx="9" type="subTitle"/>
          </p:nvPr>
        </p:nvSpPr>
        <p:spPr>
          <a:xfrm>
            <a:off x="6195775" y="2287900"/>
            <a:ext cx="2227200" cy="66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58" name="Google Shape;258;p25"/>
          <p:cNvSpPr txBox="1"/>
          <p:nvPr>
            <p:ph idx="13" type="title"/>
          </p:nvPr>
        </p:nvSpPr>
        <p:spPr>
          <a:xfrm>
            <a:off x="6195726" y="3841025"/>
            <a:ext cx="22272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p:txBody>
      </p:sp>
      <p:sp>
        <p:nvSpPr>
          <p:cNvPr id="259" name="Google Shape;259;p25"/>
          <p:cNvSpPr txBox="1"/>
          <p:nvPr>
            <p:ph idx="14" type="subTitle"/>
          </p:nvPr>
        </p:nvSpPr>
        <p:spPr>
          <a:xfrm>
            <a:off x="6195750" y="4196700"/>
            <a:ext cx="2227200" cy="66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60" name="Google Shape;260;p25"/>
          <p:cNvSpPr txBox="1"/>
          <p:nvPr>
            <p:ph idx="15"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61" name="Shape 261"/>
        <p:cNvGrpSpPr/>
        <p:nvPr/>
      </p:nvGrpSpPr>
      <p:grpSpPr>
        <a:xfrm>
          <a:off x="0" y="0"/>
          <a:ext cx="0" cy="0"/>
          <a:chOff x="0" y="0"/>
          <a:chExt cx="0" cy="0"/>
        </a:xfrm>
      </p:grpSpPr>
      <p:sp>
        <p:nvSpPr>
          <p:cNvPr id="262" name="Google Shape;262;p26"/>
          <p:cNvSpPr/>
          <p:nvPr/>
        </p:nvSpPr>
        <p:spPr>
          <a:xfrm rot="813319">
            <a:off x="-2477752" y="-30743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6"/>
          <p:cNvSpPr/>
          <p:nvPr/>
        </p:nvSpPr>
        <p:spPr>
          <a:xfrm flipH="1" rot="3394465">
            <a:off x="3077084"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6"/>
          <p:cNvSpPr/>
          <p:nvPr/>
        </p:nvSpPr>
        <p:spPr>
          <a:xfrm>
            <a:off x="5315177"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6"/>
          <p:cNvSpPr/>
          <p:nvPr/>
        </p:nvSpPr>
        <p:spPr>
          <a:xfrm rot="3406877">
            <a:off x="3098060" y="-32126"/>
            <a:ext cx="7826090" cy="287785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6"/>
          <p:cNvSpPr/>
          <p:nvPr/>
        </p:nvSpPr>
        <p:spPr>
          <a:xfrm flipH="1" rot="-649760">
            <a:off x="7075142" y="-713258"/>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6"/>
          <p:cNvSpPr/>
          <p:nvPr/>
        </p:nvSpPr>
        <p:spPr>
          <a:xfrm rot="-10285603">
            <a:off x="-4701904" y="288969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6"/>
          <p:cNvSpPr txBox="1"/>
          <p:nvPr>
            <p:ph hasCustomPrompt="1" type="title"/>
          </p:nvPr>
        </p:nvSpPr>
        <p:spPr>
          <a:xfrm>
            <a:off x="723300" y="751975"/>
            <a:ext cx="4696800" cy="1323000"/>
          </a:xfrm>
          <a:prstGeom prst="rect">
            <a:avLst/>
          </a:prstGeom>
        </p:spPr>
        <p:txBody>
          <a:bodyPr anchorCtr="0" anchor="b" bIns="91425" lIns="91425" spcFirstLastPara="1" rIns="91425" wrap="square" tIns="91425">
            <a:noAutofit/>
          </a:bodyPr>
          <a:lstStyle>
            <a:lvl1pPr lvl="0" rtl="0" algn="l">
              <a:spcBef>
                <a:spcPts val="0"/>
              </a:spcBef>
              <a:spcAft>
                <a:spcPts val="0"/>
              </a:spcAft>
              <a:buSzPts val="6000"/>
              <a:buNone/>
              <a:defRPr sz="73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69" name="Google Shape;269;p26"/>
          <p:cNvSpPr txBox="1"/>
          <p:nvPr>
            <p:ph idx="1" type="subTitle"/>
          </p:nvPr>
        </p:nvSpPr>
        <p:spPr>
          <a:xfrm>
            <a:off x="723300" y="2038177"/>
            <a:ext cx="4696800" cy="50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PT Sans"/>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Font typeface="PT Sans"/>
              <a:buNone/>
              <a:defRPr>
                <a:latin typeface="PT Sans"/>
                <a:ea typeface="PT Sans"/>
                <a:cs typeface="PT Sans"/>
                <a:sym typeface="PT Sans"/>
              </a:defRPr>
            </a:lvl4pPr>
            <a:lvl5pPr lvl="4" rtl="0">
              <a:lnSpc>
                <a:spcPct val="100000"/>
              </a:lnSpc>
              <a:spcBef>
                <a:spcPts val="0"/>
              </a:spcBef>
              <a:spcAft>
                <a:spcPts val="0"/>
              </a:spcAft>
              <a:buSzPts val="1600"/>
              <a:buFont typeface="PT Sans"/>
              <a:buNone/>
              <a:defRPr>
                <a:latin typeface="PT Sans"/>
                <a:ea typeface="PT Sans"/>
                <a:cs typeface="PT Sans"/>
                <a:sym typeface="PT Sans"/>
              </a:defRPr>
            </a:lvl5pPr>
            <a:lvl6pPr lvl="5" rtl="0">
              <a:lnSpc>
                <a:spcPct val="100000"/>
              </a:lnSpc>
              <a:spcBef>
                <a:spcPts val="0"/>
              </a:spcBef>
              <a:spcAft>
                <a:spcPts val="0"/>
              </a:spcAft>
              <a:buSzPts val="1600"/>
              <a:buFont typeface="PT Sans"/>
              <a:buNone/>
              <a:defRPr>
                <a:latin typeface="PT Sans"/>
                <a:ea typeface="PT Sans"/>
                <a:cs typeface="PT Sans"/>
                <a:sym typeface="PT Sans"/>
              </a:defRPr>
            </a:lvl6pPr>
            <a:lvl7pPr lvl="6" rtl="0">
              <a:lnSpc>
                <a:spcPct val="100000"/>
              </a:lnSpc>
              <a:spcBef>
                <a:spcPts val="0"/>
              </a:spcBef>
              <a:spcAft>
                <a:spcPts val="0"/>
              </a:spcAft>
              <a:buSzPts val="1600"/>
              <a:buFont typeface="PT Sans"/>
              <a:buNone/>
              <a:defRPr>
                <a:latin typeface="PT Sans"/>
                <a:ea typeface="PT Sans"/>
                <a:cs typeface="PT Sans"/>
                <a:sym typeface="PT Sans"/>
              </a:defRPr>
            </a:lvl7pPr>
            <a:lvl8pPr lvl="7" rtl="0">
              <a:lnSpc>
                <a:spcPct val="100000"/>
              </a:lnSpc>
              <a:spcBef>
                <a:spcPts val="0"/>
              </a:spcBef>
              <a:spcAft>
                <a:spcPts val="0"/>
              </a:spcAft>
              <a:buSzPts val="1600"/>
              <a:buFont typeface="PT Sans"/>
              <a:buNone/>
              <a:defRPr>
                <a:latin typeface="PT Sans"/>
                <a:ea typeface="PT Sans"/>
                <a:cs typeface="PT Sans"/>
                <a:sym typeface="PT Sans"/>
              </a:defRPr>
            </a:lvl8pPr>
            <a:lvl9pPr lvl="8" rtl="0">
              <a:lnSpc>
                <a:spcPct val="100000"/>
              </a:lnSpc>
              <a:spcBef>
                <a:spcPts val="0"/>
              </a:spcBef>
              <a:spcAft>
                <a:spcPts val="0"/>
              </a:spcAft>
              <a:buSzPts val="1600"/>
              <a:buFont typeface="PT Sans"/>
              <a:buNone/>
              <a:defRPr>
                <a:latin typeface="PT Sans"/>
                <a:ea typeface="PT Sans"/>
                <a:cs typeface="PT Sans"/>
                <a:sym typeface="PT Sans"/>
              </a:defRPr>
            </a:lvl9pPr>
          </a:lstStyle>
          <a:p/>
        </p:txBody>
      </p:sp>
      <p:sp>
        <p:nvSpPr>
          <p:cNvPr id="270" name="Google Shape;270;p26"/>
          <p:cNvSpPr txBox="1"/>
          <p:nvPr>
            <p:ph hasCustomPrompt="1" idx="2" type="title"/>
          </p:nvPr>
        </p:nvSpPr>
        <p:spPr>
          <a:xfrm>
            <a:off x="723300" y="2598825"/>
            <a:ext cx="4696800" cy="1323000"/>
          </a:xfrm>
          <a:prstGeom prst="rect">
            <a:avLst/>
          </a:prstGeom>
        </p:spPr>
        <p:txBody>
          <a:bodyPr anchorCtr="0" anchor="b" bIns="91425" lIns="91425" spcFirstLastPara="1" rIns="91425" wrap="square" tIns="91425">
            <a:noAutofit/>
          </a:bodyPr>
          <a:lstStyle>
            <a:lvl1pPr lvl="0" rtl="0" algn="l">
              <a:spcBef>
                <a:spcPts val="0"/>
              </a:spcBef>
              <a:spcAft>
                <a:spcPts val="0"/>
              </a:spcAft>
              <a:buSzPts val="6000"/>
              <a:buNone/>
              <a:defRPr sz="73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71" name="Google Shape;271;p26"/>
          <p:cNvSpPr txBox="1"/>
          <p:nvPr>
            <p:ph idx="3" type="subTitle"/>
          </p:nvPr>
        </p:nvSpPr>
        <p:spPr>
          <a:xfrm>
            <a:off x="723300" y="3889928"/>
            <a:ext cx="4696800" cy="50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PT Sans"/>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Font typeface="PT Sans"/>
              <a:buNone/>
              <a:defRPr>
                <a:latin typeface="PT Sans"/>
                <a:ea typeface="PT Sans"/>
                <a:cs typeface="PT Sans"/>
                <a:sym typeface="PT Sans"/>
              </a:defRPr>
            </a:lvl4pPr>
            <a:lvl5pPr lvl="4" rtl="0">
              <a:lnSpc>
                <a:spcPct val="100000"/>
              </a:lnSpc>
              <a:spcBef>
                <a:spcPts val="0"/>
              </a:spcBef>
              <a:spcAft>
                <a:spcPts val="0"/>
              </a:spcAft>
              <a:buSzPts val="1600"/>
              <a:buFont typeface="PT Sans"/>
              <a:buNone/>
              <a:defRPr>
                <a:latin typeface="PT Sans"/>
                <a:ea typeface="PT Sans"/>
                <a:cs typeface="PT Sans"/>
                <a:sym typeface="PT Sans"/>
              </a:defRPr>
            </a:lvl5pPr>
            <a:lvl6pPr lvl="5" rtl="0">
              <a:lnSpc>
                <a:spcPct val="100000"/>
              </a:lnSpc>
              <a:spcBef>
                <a:spcPts val="0"/>
              </a:spcBef>
              <a:spcAft>
                <a:spcPts val="0"/>
              </a:spcAft>
              <a:buSzPts val="1600"/>
              <a:buFont typeface="PT Sans"/>
              <a:buNone/>
              <a:defRPr>
                <a:latin typeface="PT Sans"/>
                <a:ea typeface="PT Sans"/>
                <a:cs typeface="PT Sans"/>
                <a:sym typeface="PT Sans"/>
              </a:defRPr>
            </a:lvl6pPr>
            <a:lvl7pPr lvl="6" rtl="0">
              <a:lnSpc>
                <a:spcPct val="100000"/>
              </a:lnSpc>
              <a:spcBef>
                <a:spcPts val="0"/>
              </a:spcBef>
              <a:spcAft>
                <a:spcPts val="0"/>
              </a:spcAft>
              <a:buSzPts val="1600"/>
              <a:buFont typeface="PT Sans"/>
              <a:buNone/>
              <a:defRPr>
                <a:latin typeface="PT Sans"/>
                <a:ea typeface="PT Sans"/>
                <a:cs typeface="PT Sans"/>
                <a:sym typeface="PT Sans"/>
              </a:defRPr>
            </a:lvl7pPr>
            <a:lvl8pPr lvl="7" rtl="0">
              <a:lnSpc>
                <a:spcPct val="100000"/>
              </a:lnSpc>
              <a:spcBef>
                <a:spcPts val="0"/>
              </a:spcBef>
              <a:spcAft>
                <a:spcPts val="0"/>
              </a:spcAft>
              <a:buSzPts val="1600"/>
              <a:buFont typeface="PT Sans"/>
              <a:buNone/>
              <a:defRPr>
                <a:latin typeface="PT Sans"/>
                <a:ea typeface="PT Sans"/>
                <a:cs typeface="PT Sans"/>
                <a:sym typeface="PT Sans"/>
              </a:defRPr>
            </a:lvl8pPr>
            <a:lvl9pPr lvl="8" rtl="0">
              <a:lnSpc>
                <a:spcPct val="100000"/>
              </a:lnSpc>
              <a:spcBef>
                <a:spcPts val="0"/>
              </a:spcBef>
              <a:spcAft>
                <a:spcPts val="0"/>
              </a:spcAft>
              <a:buSzPts val="1600"/>
              <a:buFont typeface="PT Sans"/>
              <a:buNone/>
              <a:defRPr>
                <a:latin typeface="PT Sans"/>
                <a:ea typeface="PT Sans"/>
                <a:cs typeface="PT Sans"/>
                <a:sym typeface="PT Sans"/>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272" name="Shape 272"/>
        <p:cNvGrpSpPr/>
        <p:nvPr/>
      </p:nvGrpSpPr>
      <p:grpSpPr>
        <a:xfrm>
          <a:off x="0" y="0"/>
          <a:ext cx="0" cy="0"/>
          <a:chOff x="0" y="0"/>
          <a:chExt cx="0" cy="0"/>
        </a:xfrm>
      </p:grpSpPr>
      <p:sp>
        <p:nvSpPr>
          <p:cNvPr id="273" name="Google Shape;273;p27"/>
          <p:cNvSpPr/>
          <p:nvPr/>
        </p:nvSpPr>
        <p:spPr>
          <a:xfrm rot="-3394465">
            <a:off x="-2929870"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7"/>
          <p:cNvSpPr/>
          <p:nvPr/>
        </p:nvSpPr>
        <p:spPr>
          <a:xfrm flipH="1">
            <a:off x="-4081962"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7"/>
          <p:cNvSpPr/>
          <p:nvPr/>
        </p:nvSpPr>
        <p:spPr>
          <a:xfrm flipH="1" rot="-3952094">
            <a:off x="-3954406" y="-32116"/>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7"/>
          <p:cNvSpPr/>
          <p:nvPr/>
        </p:nvSpPr>
        <p:spPr>
          <a:xfrm rot="649760">
            <a:off x="-3199069" y="-713258"/>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7"/>
          <p:cNvSpPr/>
          <p:nvPr/>
        </p:nvSpPr>
        <p:spPr>
          <a:xfrm flipH="1" rot="-813319">
            <a:off x="4926200" y="-30743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7"/>
          <p:cNvSpPr/>
          <p:nvPr/>
        </p:nvSpPr>
        <p:spPr>
          <a:xfrm flipH="1" rot="10285603">
            <a:off x="6080701" y="375284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7"/>
          <p:cNvSpPr/>
          <p:nvPr/>
        </p:nvSpPr>
        <p:spPr>
          <a:xfrm flipH="1" rot="7426355">
            <a:off x="6582052" y="113283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7"/>
          <p:cNvSpPr txBox="1"/>
          <p:nvPr>
            <p:ph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1" name="Google Shape;281;p27"/>
          <p:cNvSpPr txBox="1"/>
          <p:nvPr>
            <p:ph idx="2" type="title"/>
          </p:nvPr>
        </p:nvSpPr>
        <p:spPr>
          <a:xfrm>
            <a:off x="872476" y="1425413"/>
            <a:ext cx="23052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2" name="Google Shape;282;p27"/>
          <p:cNvSpPr txBox="1"/>
          <p:nvPr>
            <p:ph idx="1" type="subTitle"/>
          </p:nvPr>
        </p:nvSpPr>
        <p:spPr>
          <a:xfrm>
            <a:off x="872475" y="3674675"/>
            <a:ext cx="2305200" cy="935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83" name="Google Shape;283;p27"/>
          <p:cNvSpPr txBox="1"/>
          <p:nvPr>
            <p:ph idx="3" type="title"/>
          </p:nvPr>
        </p:nvSpPr>
        <p:spPr>
          <a:xfrm>
            <a:off x="3498100" y="1425413"/>
            <a:ext cx="21477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4" name="Google Shape;284;p27"/>
          <p:cNvSpPr txBox="1"/>
          <p:nvPr>
            <p:ph idx="4" type="subTitle"/>
          </p:nvPr>
        </p:nvSpPr>
        <p:spPr>
          <a:xfrm>
            <a:off x="3498101" y="3674675"/>
            <a:ext cx="2147700" cy="935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85" name="Google Shape;285;p27"/>
          <p:cNvSpPr txBox="1"/>
          <p:nvPr>
            <p:ph idx="5" type="title"/>
          </p:nvPr>
        </p:nvSpPr>
        <p:spPr>
          <a:xfrm>
            <a:off x="5966121" y="1425413"/>
            <a:ext cx="23055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6" name="Google Shape;286;p27"/>
          <p:cNvSpPr txBox="1"/>
          <p:nvPr>
            <p:ph idx="6" type="subTitle"/>
          </p:nvPr>
        </p:nvSpPr>
        <p:spPr>
          <a:xfrm>
            <a:off x="5966125" y="3674675"/>
            <a:ext cx="2305500" cy="935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87" name="Google Shape;287;p27"/>
          <p:cNvSpPr txBox="1"/>
          <p:nvPr>
            <p:ph hasCustomPrompt="1" idx="7" type="title"/>
          </p:nvPr>
        </p:nvSpPr>
        <p:spPr>
          <a:xfrm>
            <a:off x="1573073" y="2523644"/>
            <a:ext cx="898200" cy="435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8" name="Google Shape;288;p27"/>
          <p:cNvSpPr txBox="1"/>
          <p:nvPr>
            <p:ph hasCustomPrompt="1" idx="8" type="title"/>
          </p:nvPr>
        </p:nvSpPr>
        <p:spPr>
          <a:xfrm>
            <a:off x="4123139" y="2518934"/>
            <a:ext cx="898200" cy="435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9" name="Google Shape;289;p27"/>
          <p:cNvSpPr txBox="1"/>
          <p:nvPr>
            <p:ph hasCustomPrompt="1" idx="9" type="title"/>
          </p:nvPr>
        </p:nvSpPr>
        <p:spPr>
          <a:xfrm>
            <a:off x="6672769" y="2523644"/>
            <a:ext cx="898200" cy="435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290" name="Shape 290"/>
        <p:cNvGrpSpPr/>
        <p:nvPr/>
      </p:nvGrpSpPr>
      <p:grpSpPr>
        <a:xfrm>
          <a:off x="0" y="0"/>
          <a:ext cx="0" cy="0"/>
          <a:chOff x="0" y="0"/>
          <a:chExt cx="0" cy="0"/>
        </a:xfrm>
      </p:grpSpPr>
      <p:sp>
        <p:nvSpPr>
          <p:cNvPr id="291" name="Google Shape;291;p28"/>
          <p:cNvSpPr/>
          <p:nvPr/>
        </p:nvSpPr>
        <p:spPr>
          <a:xfrm flipH="1" rot="-813319">
            <a:off x="4432698" y="-342427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8"/>
          <p:cNvSpPr/>
          <p:nvPr/>
        </p:nvSpPr>
        <p:spPr>
          <a:xfrm rot="649785">
            <a:off x="-1816445" y="-7384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8"/>
          <p:cNvSpPr/>
          <p:nvPr/>
        </p:nvSpPr>
        <p:spPr>
          <a:xfrm flipH="1">
            <a:off x="620870" y="2238100"/>
            <a:ext cx="7471673" cy="477180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8"/>
          <p:cNvSpPr/>
          <p:nvPr/>
        </p:nvSpPr>
        <p:spPr>
          <a:xfrm flipH="1" rot="-8823147">
            <a:off x="5804215" y="2808773"/>
            <a:ext cx="5990392" cy="5613180"/>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8"/>
          <p:cNvSpPr/>
          <p:nvPr/>
        </p:nvSpPr>
        <p:spPr>
          <a:xfrm flipH="1" rot="8100000">
            <a:off x="-2522993" y="494176"/>
            <a:ext cx="4935837" cy="3769884"/>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8"/>
          <p:cNvSpPr/>
          <p:nvPr/>
        </p:nvSpPr>
        <p:spPr>
          <a:xfrm flipH="1" rot="-649785">
            <a:off x="3942880" y="44011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8"/>
          <p:cNvSpPr/>
          <p:nvPr/>
        </p:nvSpPr>
        <p:spPr>
          <a:xfrm flipH="1" rot="-2128845">
            <a:off x="-1704639" y="-1767729"/>
            <a:ext cx="7826192" cy="2877892"/>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8"/>
          <p:cNvSpPr txBox="1"/>
          <p:nvPr>
            <p:ph type="title"/>
          </p:nvPr>
        </p:nvSpPr>
        <p:spPr>
          <a:xfrm>
            <a:off x="1276650" y="438900"/>
            <a:ext cx="6590700" cy="10002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7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9" name="Google Shape;299;p28"/>
          <p:cNvSpPr txBox="1"/>
          <p:nvPr>
            <p:ph idx="1" type="subTitle"/>
          </p:nvPr>
        </p:nvSpPr>
        <p:spPr>
          <a:xfrm>
            <a:off x="2854650" y="1652972"/>
            <a:ext cx="3434700" cy="1000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00" name="Google Shape;300;p28"/>
          <p:cNvSpPr/>
          <p:nvPr/>
        </p:nvSpPr>
        <p:spPr>
          <a:xfrm flipH="1" rot="9555807">
            <a:off x="7660042" y="2297294"/>
            <a:ext cx="7826096" cy="287785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8"/>
          <p:cNvSpPr txBox="1"/>
          <p:nvPr/>
        </p:nvSpPr>
        <p:spPr>
          <a:xfrm>
            <a:off x="1735700" y="3967300"/>
            <a:ext cx="5668200" cy="369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dk1"/>
                </a:solidFill>
                <a:latin typeface="Manrope"/>
                <a:ea typeface="Manrope"/>
                <a:cs typeface="Manrope"/>
                <a:sym typeface="Manrope"/>
              </a:rPr>
              <a:t>CREDITS: This presentation template was created by </a:t>
            </a:r>
            <a:r>
              <a:rPr b="1" lang="en">
                <a:solidFill>
                  <a:schemeClr val="dk1"/>
                </a:solidFill>
                <a:uFill>
                  <a:noFill/>
                </a:uFill>
                <a:latin typeface="Manrope"/>
                <a:ea typeface="Manrope"/>
                <a:cs typeface="Manrope"/>
                <a:sym typeface="Manrope"/>
                <a:hlinkClick r:id="rId2">
                  <a:extLst>
                    <a:ext uri="{A12FA001-AC4F-418D-AE19-62706E023703}">
                      <ahyp:hlinkClr val="tx"/>
                    </a:ext>
                  </a:extLst>
                </a:hlinkClick>
              </a:rPr>
              <a:t>Slidesgo</a:t>
            </a:r>
            <a:r>
              <a:rPr lang="en">
                <a:solidFill>
                  <a:schemeClr val="dk1"/>
                </a:solidFill>
                <a:latin typeface="Manrope"/>
                <a:ea typeface="Manrope"/>
                <a:cs typeface="Manrope"/>
                <a:sym typeface="Manrope"/>
              </a:rPr>
              <a:t>, and includes icons by</a:t>
            </a:r>
            <a:r>
              <a:rPr b="1" lang="en">
                <a:solidFill>
                  <a:schemeClr val="dk1"/>
                </a:solidFill>
                <a:latin typeface="Manrope"/>
                <a:ea typeface="Manrope"/>
                <a:cs typeface="Manrope"/>
                <a:sym typeface="Manrope"/>
              </a:rPr>
              <a:t> </a:t>
            </a:r>
            <a:r>
              <a:rPr b="1" lang="en">
                <a:solidFill>
                  <a:schemeClr val="dk1"/>
                </a:solidFill>
                <a:uFill>
                  <a:noFill/>
                </a:uFill>
                <a:latin typeface="Manrope"/>
                <a:ea typeface="Manrope"/>
                <a:cs typeface="Manrope"/>
                <a:sym typeface="Manrope"/>
                <a:hlinkClick r:id="rId3">
                  <a:extLst>
                    <a:ext uri="{A12FA001-AC4F-418D-AE19-62706E023703}">
                      <ahyp:hlinkClr val="tx"/>
                    </a:ext>
                  </a:extLst>
                </a:hlinkClick>
              </a:rPr>
              <a:t>Flaticon</a:t>
            </a:r>
            <a:r>
              <a:rPr lang="en">
                <a:solidFill>
                  <a:schemeClr val="dk1"/>
                </a:solidFill>
                <a:latin typeface="Manrope"/>
                <a:ea typeface="Manrope"/>
                <a:cs typeface="Manrope"/>
                <a:sym typeface="Manrope"/>
              </a:rPr>
              <a:t>, and infographics &amp; images by</a:t>
            </a:r>
            <a:r>
              <a:rPr b="1" lang="en">
                <a:solidFill>
                  <a:schemeClr val="dk1"/>
                </a:solidFill>
                <a:latin typeface="Manrope"/>
                <a:ea typeface="Manrope"/>
                <a:cs typeface="Manrope"/>
                <a:sym typeface="Manrope"/>
              </a:rPr>
              <a:t> </a:t>
            </a:r>
            <a:r>
              <a:rPr b="1" lang="en">
                <a:solidFill>
                  <a:schemeClr val="dk1"/>
                </a:solidFill>
                <a:uFill>
                  <a:noFill/>
                </a:uFill>
                <a:latin typeface="Manrope"/>
                <a:ea typeface="Manrope"/>
                <a:cs typeface="Manrope"/>
                <a:sym typeface="Manrope"/>
                <a:hlinkClick r:id="rId4">
                  <a:extLst>
                    <a:ext uri="{A12FA001-AC4F-418D-AE19-62706E023703}">
                      <ahyp:hlinkClr val="tx"/>
                    </a:ext>
                  </a:extLst>
                </a:hlinkClick>
              </a:rPr>
              <a:t>Freepik</a:t>
            </a:r>
            <a:endParaRPr b="1">
              <a:solidFill>
                <a:schemeClr val="dk1"/>
              </a:solidFill>
              <a:latin typeface="Manrope"/>
              <a:ea typeface="Manrope"/>
              <a:cs typeface="Manrope"/>
              <a:sym typeface="Manrope"/>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02" name="Shape 302"/>
        <p:cNvGrpSpPr/>
        <p:nvPr/>
      </p:nvGrpSpPr>
      <p:grpSpPr>
        <a:xfrm>
          <a:off x="0" y="0"/>
          <a:ext cx="0" cy="0"/>
          <a:chOff x="0" y="0"/>
          <a:chExt cx="0" cy="0"/>
        </a:xfrm>
      </p:grpSpPr>
      <p:sp>
        <p:nvSpPr>
          <p:cNvPr id="303" name="Google Shape;303;p29"/>
          <p:cNvSpPr/>
          <p:nvPr/>
        </p:nvSpPr>
        <p:spPr>
          <a:xfrm rot="-10285629">
            <a:off x="4140874" y="-201512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9"/>
          <p:cNvSpPr/>
          <p:nvPr/>
        </p:nvSpPr>
        <p:spPr>
          <a:xfrm flipH="1">
            <a:off x="6818628" y="2586663"/>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9"/>
          <p:cNvSpPr/>
          <p:nvPr/>
        </p:nvSpPr>
        <p:spPr>
          <a:xfrm flipH="1" rot="9748587">
            <a:off x="5601527" y="2021265"/>
            <a:ext cx="8200944" cy="301569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9"/>
          <p:cNvSpPr/>
          <p:nvPr/>
        </p:nvSpPr>
        <p:spPr>
          <a:xfrm flipH="1" rot="4102346">
            <a:off x="-2270967" y="3805847"/>
            <a:ext cx="9416338" cy="601377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9"/>
          <p:cNvSpPr/>
          <p:nvPr/>
        </p:nvSpPr>
        <p:spPr>
          <a:xfrm rot="813319">
            <a:off x="-3580677" y="-14257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9"/>
          <p:cNvSpPr/>
          <p:nvPr/>
        </p:nvSpPr>
        <p:spPr>
          <a:xfrm>
            <a:off x="3065327" y="-42009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09" name="Shape 309"/>
        <p:cNvGrpSpPr/>
        <p:nvPr/>
      </p:nvGrpSpPr>
      <p:grpSpPr>
        <a:xfrm>
          <a:off x="0" y="0"/>
          <a:ext cx="0" cy="0"/>
          <a:chOff x="0" y="0"/>
          <a:chExt cx="0" cy="0"/>
        </a:xfrm>
      </p:grpSpPr>
      <p:sp>
        <p:nvSpPr>
          <p:cNvPr id="310" name="Google Shape;310;p30"/>
          <p:cNvSpPr/>
          <p:nvPr/>
        </p:nvSpPr>
        <p:spPr>
          <a:xfrm flipH="1" rot="4102360">
            <a:off x="-2512533" y="4030635"/>
            <a:ext cx="7471578" cy="47717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0"/>
          <p:cNvSpPr/>
          <p:nvPr/>
        </p:nvSpPr>
        <p:spPr>
          <a:xfrm rot="813319">
            <a:off x="-4129602" y="-17370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0"/>
          <p:cNvSpPr/>
          <p:nvPr/>
        </p:nvSpPr>
        <p:spPr>
          <a:xfrm flipH="1" rot="3394465">
            <a:off x="5593334" y="21714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0"/>
          <p:cNvSpPr/>
          <p:nvPr/>
        </p:nvSpPr>
        <p:spPr>
          <a:xfrm rot="-10285603">
            <a:off x="6336471" y="-29172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0"/>
          <p:cNvSpPr/>
          <p:nvPr/>
        </p:nvSpPr>
        <p:spPr>
          <a:xfrm rot="-2238616">
            <a:off x="-4635728" y="470344"/>
            <a:ext cx="7826078" cy="2877850"/>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sp>
        <p:nvSpPr>
          <p:cNvPr id="30" name="Google Shape;30;p4"/>
          <p:cNvSpPr/>
          <p:nvPr/>
        </p:nvSpPr>
        <p:spPr>
          <a:xfrm rot="813319">
            <a:off x="-704002" y="2342077"/>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rot="-5553048">
            <a:off x="-3421688" y="1600648"/>
            <a:ext cx="5990367" cy="5613156"/>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rgbClr val="AC9078">
              <a:alpha val="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flipH="1" rot="-1460553">
            <a:off x="6702382" y="-661835"/>
            <a:ext cx="7471555" cy="4771732"/>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3657786">
            <a:off x="7243056" y="893138"/>
            <a:ext cx="4558957" cy="1365879"/>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rot="3624623">
            <a:off x="5761668" y="608449"/>
            <a:ext cx="7826028" cy="2877832"/>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txBox="1"/>
          <p:nvPr>
            <p:ph type="title"/>
          </p:nvPr>
        </p:nvSpPr>
        <p:spPr>
          <a:xfrm>
            <a:off x="720000" y="437700"/>
            <a:ext cx="77028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6" name="Google Shape;36;p4"/>
          <p:cNvSpPr txBox="1"/>
          <p:nvPr>
            <p:ph idx="1" type="body"/>
          </p:nvPr>
        </p:nvSpPr>
        <p:spPr>
          <a:xfrm>
            <a:off x="720000" y="1095450"/>
            <a:ext cx="7702800" cy="3610800"/>
          </a:xfrm>
          <a:prstGeom prst="rect">
            <a:avLst/>
          </a:prstGeom>
          <a:noFill/>
          <a:ln>
            <a:noFill/>
          </a:ln>
        </p:spPr>
        <p:txBody>
          <a:bodyPr anchorCtr="0" anchor="b" bIns="91425" lIns="91425" spcFirstLastPara="1" rIns="91425" wrap="square" tIns="91425">
            <a:noAutofit/>
          </a:bodyPr>
          <a:lstStyle>
            <a:lvl1pPr indent="-330200" lvl="0" marL="457200" rtl="0">
              <a:lnSpc>
                <a:spcPct val="100000"/>
              </a:lnSpc>
              <a:spcBef>
                <a:spcPts val="0"/>
              </a:spcBef>
              <a:spcAft>
                <a:spcPts val="0"/>
              </a:spcAft>
              <a:buSzPts val="1600"/>
              <a:buChar char="●"/>
              <a:defRPr sz="1250">
                <a:latin typeface="Manrope"/>
                <a:ea typeface="Manrope"/>
                <a:cs typeface="Manrope"/>
                <a:sym typeface="Manrope"/>
              </a:defRPr>
            </a:lvl1pPr>
            <a:lvl2pPr indent="-330200" lvl="1" marL="914400" rtl="0">
              <a:lnSpc>
                <a:spcPct val="100000"/>
              </a:lnSpc>
              <a:spcBef>
                <a:spcPts val="0"/>
              </a:spcBef>
              <a:spcAft>
                <a:spcPts val="0"/>
              </a:spcAft>
              <a:buSzPts val="1600"/>
              <a:buChar char="○"/>
              <a:defRPr/>
            </a:lvl2pPr>
            <a:lvl3pPr indent="-330200" lvl="2" marL="1371600" rtl="0">
              <a:lnSpc>
                <a:spcPct val="100000"/>
              </a:lnSpc>
              <a:spcBef>
                <a:spcPts val="0"/>
              </a:spcBef>
              <a:spcAft>
                <a:spcPts val="0"/>
              </a:spcAft>
              <a:buSzPts val="1600"/>
              <a:buChar char="■"/>
              <a:defRPr/>
            </a:lvl3pPr>
            <a:lvl4pPr indent="-330200" lvl="3" marL="1828800" rtl="0">
              <a:lnSpc>
                <a:spcPct val="100000"/>
              </a:lnSpc>
              <a:spcBef>
                <a:spcPts val="0"/>
              </a:spcBef>
              <a:spcAft>
                <a:spcPts val="0"/>
              </a:spcAft>
              <a:buSzPts val="1600"/>
              <a:buChar char="●"/>
              <a:defRPr/>
            </a:lvl4pPr>
            <a:lvl5pPr indent="-330200" lvl="4" marL="2286000" rtl="0">
              <a:lnSpc>
                <a:spcPct val="100000"/>
              </a:lnSpc>
              <a:spcBef>
                <a:spcPts val="0"/>
              </a:spcBef>
              <a:spcAft>
                <a:spcPts val="0"/>
              </a:spcAft>
              <a:buSzPts val="1600"/>
              <a:buChar char="○"/>
              <a:defRPr/>
            </a:lvl5pPr>
            <a:lvl6pPr indent="-330200" lvl="5" marL="2743200" rtl="0">
              <a:lnSpc>
                <a:spcPct val="100000"/>
              </a:lnSpc>
              <a:spcBef>
                <a:spcPts val="0"/>
              </a:spcBef>
              <a:spcAft>
                <a:spcPts val="0"/>
              </a:spcAft>
              <a:buSzPts val="1600"/>
              <a:buChar char="■"/>
              <a:defRPr/>
            </a:lvl6pPr>
            <a:lvl7pPr indent="-330200" lvl="6" marL="3200400" rtl="0">
              <a:lnSpc>
                <a:spcPct val="100000"/>
              </a:lnSpc>
              <a:spcBef>
                <a:spcPts val="0"/>
              </a:spcBef>
              <a:spcAft>
                <a:spcPts val="0"/>
              </a:spcAft>
              <a:buSzPts val="1600"/>
              <a:buChar char="●"/>
              <a:defRPr/>
            </a:lvl7pPr>
            <a:lvl8pPr indent="-330200" lvl="7" marL="3657600" rtl="0">
              <a:lnSpc>
                <a:spcPct val="100000"/>
              </a:lnSpc>
              <a:spcBef>
                <a:spcPts val="0"/>
              </a:spcBef>
              <a:spcAft>
                <a:spcPts val="0"/>
              </a:spcAft>
              <a:buSzPts val="1600"/>
              <a:buChar char="○"/>
              <a:defRPr/>
            </a:lvl8pPr>
            <a:lvl9pPr indent="-330200" lvl="8" marL="4114800" rtl="0">
              <a:lnSpc>
                <a:spcPct val="100000"/>
              </a:lnSpc>
              <a:spcBef>
                <a:spcPts val="0"/>
              </a:spcBef>
              <a:spcAft>
                <a:spcPts val="0"/>
              </a:spcAft>
              <a:buSzPts val="16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 name="Shape 37"/>
        <p:cNvGrpSpPr/>
        <p:nvPr/>
      </p:nvGrpSpPr>
      <p:grpSpPr>
        <a:xfrm>
          <a:off x="0" y="0"/>
          <a:ext cx="0" cy="0"/>
          <a:chOff x="0" y="0"/>
          <a:chExt cx="0" cy="0"/>
        </a:xfrm>
      </p:grpSpPr>
      <p:sp>
        <p:nvSpPr>
          <p:cNvPr id="38" name="Google Shape;38;p5"/>
          <p:cNvSpPr/>
          <p:nvPr/>
        </p:nvSpPr>
        <p:spPr>
          <a:xfrm>
            <a:off x="-4528356"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5"/>
          <p:cNvSpPr/>
          <p:nvPr/>
        </p:nvSpPr>
        <p:spPr>
          <a:xfrm flipH="1" rot="-9405665">
            <a:off x="6846081" y="1281156"/>
            <a:ext cx="7310152" cy="6849835"/>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
          <p:cNvSpPr/>
          <p:nvPr/>
        </p:nvSpPr>
        <p:spPr>
          <a:xfrm flipH="1" rot="1478505">
            <a:off x="3709533" y="-1000036"/>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txBox="1"/>
          <p:nvPr>
            <p:ph type="title"/>
          </p:nvPr>
        </p:nvSpPr>
        <p:spPr>
          <a:xfrm flipH="1">
            <a:off x="720000" y="438912"/>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2" name="Google Shape;42;p5"/>
          <p:cNvSpPr txBox="1"/>
          <p:nvPr>
            <p:ph idx="2" type="title"/>
          </p:nvPr>
        </p:nvSpPr>
        <p:spPr>
          <a:xfrm>
            <a:off x="4789925" y="3371526"/>
            <a:ext cx="23253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3" name="Google Shape;43;p5"/>
          <p:cNvSpPr txBox="1"/>
          <p:nvPr>
            <p:ph idx="1" type="subTitle"/>
          </p:nvPr>
        </p:nvSpPr>
        <p:spPr>
          <a:xfrm>
            <a:off x="4789950" y="3879601"/>
            <a:ext cx="2325300" cy="62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4" name="Google Shape;44;p5"/>
          <p:cNvSpPr txBox="1"/>
          <p:nvPr>
            <p:ph idx="3" type="title"/>
          </p:nvPr>
        </p:nvSpPr>
        <p:spPr>
          <a:xfrm>
            <a:off x="2028750" y="3371526"/>
            <a:ext cx="2325300" cy="4875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5" name="Google Shape;45;p5"/>
          <p:cNvSpPr txBox="1"/>
          <p:nvPr>
            <p:ph idx="4" type="subTitle"/>
          </p:nvPr>
        </p:nvSpPr>
        <p:spPr>
          <a:xfrm>
            <a:off x="2028775" y="3879601"/>
            <a:ext cx="2325300" cy="62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6" name="Google Shape;46;p5"/>
          <p:cNvSpPr/>
          <p:nvPr/>
        </p:nvSpPr>
        <p:spPr>
          <a:xfrm flipH="1" rot="9524149">
            <a:off x="-6659422" y="-2925302"/>
            <a:ext cx="9471569" cy="604904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p:nvPr/>
        </p:nvSpPr>
        <p:spPr>
          <a:xfrm rot="-9555841">
            <a:off x="-6785773" y="1808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sp>
        <p:nvSpPr>
          <p:cNvPr id="49" name="Google Shape;49;p6"/>
          <p:cNvSpPr/>
          <p:nvPr/>
        </p:nvSpPr>
        <p:spPr>
          <a:xfrm flipH="1" rot="3394465">
            <a:off x="3077084"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6"/>
          <p:cNvSpPr/>
          <p:nvPr/>
        </p:nvSpPr>
        <p:spPr>
          <a:xfrm>
            <a:off x="5867027"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p:nvPr/>
        </p:nvSpPr>
        <p:spPr>
          <a:xfrm rot="3952094">
            <a:off x="4978836" y="-32116"/>
            <a:ext cx="7826127" cy="287786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6"/>
          <p:cNvSpPr/>
          <p:nvPr/>
        </p:nvSpPr>
        <p:spPr>
          <a:xfrm flipH="1" rot="-649760">
            <a:off x="7075142" y="-713258"/>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6"/>
          <p:cNvSpPr/>
          <p:nvPr/>
        </p:nvSpPr>
        <p:spPr>
          <a:xfrm rot="813319">
            <a:off x="-2477752" y="-30743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6"/>
          <p:cNvSpPr/>
          <p:nvPr/>
        </p:nvSpPr>
        <p:spPr>
          <a:xfrm rot="-10285603">
            <a:off x="-4701904" y="375284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6"/>
          <p:cNvSpPr/>
          <p:nvPr/>
        </p:nvSpPr>
        <p:spPr>
          <a:xfrm rot="-7426355">
            <a:off x="-5557542" y="113283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6"/>
          <p:cNvSpPr txBox="1"/>
          <p:nvPr>
            <p:ph type="title"/>
          </p:nvPr>
        </p:nvSpPr>
        <p:spPr>
          <a:xfrm flipH="1">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7" name="Shape 57"/>
        <p:cNvGrpSpPr/>
        <p:nvPr/>
      </p:nvGrpSpPr>
      <p:grpSpPr>
        <a:xfrm>
          <a:off x="0" y="0"/>
          <a:ext cx="0" cy="0"/>
          <a:chOff x="0" y="0"/>
          <a:chExt cx="0" cy="0"/>
        </a:xfrm>
      </p:grpSpPr>
      <p:sp>
        <p:nvSpPr>
          <p:cNvPr id="58" name="Google Shape;58;p7"/>
          <p:cNvSpPr/>
          <p:nvPr/>
        </p:nvSpPr>
        <p:spPr>
          <a:xfrm flipH="1" rot="3394465">
            <a:off x="5041484" y="22860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7"/>
          <p:cNvSpPr/>
          <p:nvPr/>
        </p:nvSpPr>
        <p:spPr>
          <a:xfrm rot="-10285603">
            <a:off x="7150321" y="-2266383"/>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7"/>
          <p:cNvSpPr/>
          <p:nvPr/>
        </p:nvSpPr>
        <p:spPr>
          <a:xfrm flipH="1" rot="955394">
            <a:off x="1460861" y="-2197712"/>
            <a:ext cx="7826028" cy="2877832"/>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7"/>
          <p:cNvSpPr txBox="1"/>
          <p:nvPr>
            <p:ph idx="1" type="body"/>
          </p:nvPr>
        </p:nvSpPr>
        <p:spPr>
          <a:xfrm>
            <a:off x="4572000" y="1369325"/>
            <a:ext cx="3850500" cy="3332700"/>
          </a:xfrm>
          <a:prstGeom prst="rect">
            <a:avLst/>
          </a:prstGeom>
        </p:spPr>
        <p:txBody>
          <a:bodyPr anchorCtr="0" anchor="ctr" bIns="91425" lIns="91425" spcFirstLastPara="1" rIns="91425" wrap="square" tIns="91425">
            <a:noAutofit/>
          </a:bodyPr>
          <a:lstStyle>
            <a:lvl1pPr indent="-330200" lvl="0" marL="457200" rtl="0">
              <a:lnSpc>
                <a:spcPct val="100000"/>
              </a:lnSpc>
              <a:spcBef>
                <a:spcPts val="0"/>
              </a:spcBef>
              <a:spcAft>
                <a:spcPts val="0"/>
              </a:spcAft>
              <a:buSzPts val="1600"/>
              <a:buFont typeface="Nunito Light"/>
              <a:buChar char="●"/>
              <a:defRPr sz="1400"/>
            </a:lvl1pPr>
            <a:lvl2pPr indent="-330200" lvl="1" marL="914400" rtl="0">
              <a:lnSpc>
                <a:spcPct val="100000"/>
              </a:lnSpc>
              <a:spcBef>
                <a:spcPts val="0"/>
              </a:spcBef>
              <a:spcAft>
                <a:spcPts val="0"/>
              </a:spcAft>
              <a:buSzPts val="1600"/>
              <a:buFont typeface="Nunito Light"/>
              <a:buChar char="○"/>
              <a:defRPr/>
            </a:lvl2pPr>
            <a:lvl3pPr indent="-323850" lvl="2" marL="1371600" rtl="0">
              <a:lnSpc>
                <a:spcPct val="100000"/>
              </a:lnSpc>
              <a:spcBef>
                <a:spcPts val="1600"/>
              </a:spcBef>
              <a:spcAft>
                <a:spcPts val="0"/>
              </a:spcAft>
              <a:buSzPts val="1500"/>
              <a:buFont typeface="Nunito Light"/>
              <a:buChar char="■"/>
              <a:defRPr/>
            </a:lvl3pPr>
            <a:lvl4pPr indent="-323850" lvl="3" marL="1828800" rtl="0">
              <a:lnSpc>
                <a:spcPct val="100000"/>
              </a:lnSpc>
              <a:spcBef>
                <a:spcPts val="1600"/>
              </a:spcBef>
              <a:spcAft>
                <a:spcPts val="0"/>
              </a:spcAft>
              <a:buSzPts val="1500"/>
              <a:buFont typeface="Nunito Light"/>
              <a:buChar char="●"/>
              <a:defRPr/>
            </a:lvl4pPr>
            <a:lvl5pPr indent="-330200" lvl="4" marL="2286000" rtl="0">
              <a:lnSpc>
                <a:spcPct val="100000"/>
              </a:lnSpc>
              <a:spcBef>
                <a:spcPts val="1600"/>
              </a:spcBef>
              <a:spcAft>
                <a:spcPts val="0"/>
              </a:spcAft>
              <a:buSzPts val="1600"/>
              <a:buFont typeface="Nunito Light"/>
              <a:buChar char="○"/>
              <a:defRPr/>
            </a:lvl5pPr>
            <a:lvl6pPr indent="-330200" lvl="5" marL="2743200" rtl="0">
              <a:lnSpc>
                <a:spcPct val="100000"/>
              </a:lnSpc>
              <a:spcBef>
                <a:spcPts val="1600"/>
              </a:spcBef>
              <a:spcAft>
                <a:spcPts val="0"/>
              </a:spcAft>
              <a:buSzPts val="1600"/>
              <a:buFont typeface="Nunito Light"/>
              <a:buChar char="■"/>
              <a:defRPr/>
            </a:lvl6pPr>
            <a:lvl7pPr indent="-311150" lvl="6" marL="3200400" rtl="0">
              <a:lnSpc>
                <a:spcPct val="100000"/>
              </a:lnSpc>
              <a:spcBef>
                <a:spcPts val="1600"/>
              </a:spcBef>
              <a:spcAft>
                <a:spcPts val="0"/>
              </a:spcAft>
              <a:buSzPts val="1300"/>
              <a:buFont typeface="Nunito Light"/>
              <a:buChar char="●"/>
              <a:defRPr/>
            </a:lvl7pPr>
            <a:lvl8pPr indent="-311150" lvl="7" marL="3657600" rtl="0">
              <a:lnSpc>
                <a:spcPct val="100000"/>
              </a:lnSpc>
              <a:spcBef>
                <a:spcPts val="1600"/>
              </a:spcBef>
              <a:spcAft>
                <a:spcPts val="0"/>
              </a:spcAft>
              <a:buSzPts val="1300"/>
              <a:buFont typeface="Nunito Light"/>
              <a:buChar char="○"/>
              <a:defRPr/>
            </a:lvl8pPr>
            <a:lvl9pPr indent="-330200" lvl="8" marL="4114800" rtl="0">
              <a:lnSpc>
                <a:spcPct val="100000"/>
              </a:lnSpc>
              <a:spcBef>
                <a:spcPts val="1600"/>
              </a:spcBef>
              <a:spcAft>
                <a:spcPts val="1600"/>
              </a:spcAft>
              <a:buSzPts val="1600"/>
              <a:buFont typeface="Nunito Light"/>
              <a:buChar char="■"/>
              <a:defRPr/>
            </a:lvl9pPr>
          </a:lstStyle>
          <a:p/>
        </p:txBody>
      </p:sp>
      <p:sp>
        <p:nvSpPr>
          <p:cNvPr id="62" name="Google Shape;62;p7"/>
          <p:cNvSpPr txBox="1"/>
          <p:nvPr>
            <p:ph type="title"/>
          </p:nvPr>
        </p:nvSpPr>
        <p:spPr>
          <a:xfrm>
            <a:off x="719925" y="437700"/>
            <a:ext cx="7704000" cy="657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3" name="Shape 63"/>
        <p:cNvGrpSpPr/>
        <p:nvPr/>
      </p:nvGrpSpPr>
      <p:grpSpPr>
        <a:xfrm>
          <a:off x="0" y="0"/>
          <a:ext cx="0" cy="0"/>
          <a:chOff x="0" y="0"/>
          <a:chExt cx="0" cy="0"/>
        </a:xfrm>
      </p:grpSpPr>
      <p:sp>
        <p:nvSpPr>
          <p:cNvPr id="64" name="Google Shape;64;p8"/>
          <p:cNvSpPr/>
          <p:nvPr/>
        </p:nvSpPr>
        <p:spPr>
          <a:xfrm flipH="1" rot="-813319">
            <a:off x="4432698" y="-342427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8"/>
          <p:cNvSpPr/>
          <p:nvPr/>
        </p:nvSpPr>
        <p:spPr>
          <a:xfrm rot="649785">
            <a:off x="-1816445" y="-7384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8"/>
          <p:cNvSpPr/>
          <p:nvPr/>
        </p:nvSpPr>
        <p:spPr>
          <a:xfrm flipH="1">
            <a:off x="620870" y="2238100"/>
            <a:ext cx="7471673" cy="477180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8"/>
          <p:cNvSpPr/>
          <p:nvPr/>
        </p:nvSpPr>
        <p:spPr>
          <a:xfrm flipH="1" rot="-8823147">
            <a:off x="5492915" y="2808773"/>
            <a:ext cx="5990392" cy="5613180"/>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8"/>
          <p:cNvSpPr/>
          <p:nvPr/>
        </p:nvSpPr>
        <p:spPr>
          <a:xfrm flipH="1">
            <a:off x="-2254122" y="-142500"/>
            <a:ext cx="4935815" cy="3769836"/>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8"/>
          <p:cNvSpPr/>
          <p:nvPr/>
        </p:nvSpPr>
        <p:spPr>
          <a:xfrm flipH="1" rot="-649785">
            <a:off x="3942880" y="4401125"/>
            <a:ext cx="4558897" cy="1365861"/>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8"/>
          <p:cNvSpPr/>
          <p:nvPr/>
        </p:nvSpPr>
        <p:spPr>
          <a:xfrm flipH="1" rot="-1244193">
            <a:off x="-2695083" y="-777268"/>
            <a:ext cx="7826096" cy="287785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8"/>
          <p:cNvSpPr/>
          <p:nvPr/>
        </p:nvSpPr>
        <p:spPr>
          <a:xfrm flipH="1" rot="9555807">
            <a:off x="7511217" y="2297294"/>
            <a:ext cx="7826096" cy="287785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txBox="1"/>
          <p:nvPr>
            <p:ph type="title"/>
          </p:nvPr>
        </p:nvSpPr>
        <p:spPr>
          <a:xfrm>
            <a:off x="1796850" y="1301800"/>
            <a:ext cx="5550300" cy="25398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4800"/>
              <a:buNone/>
              <a:defRPr sz="8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3" name="Shape 73"/>
        <p:cNvGrpSpPr/>
        <p:nvPr/>
      </p:nvGrpSpPr>
      <p:grpSpPr>
        <a:xfrm>
          <a:off x="0" y="0"/>
          <a:ext cx="0" cy="0"/>
          <a:chOff x="0" y="0"/>
          <a:chExt cx="0" cy="0"/>
        </a:xfrm>
      </p:grpSpPr>
      <p:sp>
        <p:nvSpPr>
          <p:cNvPr id="74" name="Google Shape;74;p9"/>
          <p:cNvSpPr/>
          <p:nvPr/>
        </p:nvSpPr>
        <p:spPr>
          <a:xfrm rot="813319">
            <a:off x="-2477752" y="-3074323"/>
            <a:ext cx="6402109" cy="568915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9"/>
          <p:cNvSpPr/>
          <p:nvPr/>
        </p:nvSpPr>
        <p:spPr>
          <a:xfrm flipH="1" rot="3394465">
            <a:off x="3077084" y="3433218"/>
            <a:ext cx="8703343" cy="5558223"/>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9"/>
          <p:cNvSpPr/>
          <p:nvPr/>
        </p:nvSpPr>
        <p:spPr>
          <a:xfrm>
            <a:off x="5867027" y="-1243497"/>
            <a:ext cx="7065492" cy="5396392"/>
          </a:xfrm>
          <a:custGeom>
            <a:rect b="b" l="l" r="r" t="t"/>
            <a:pathLst>
              <a:path extrusionOk="0" h="29633" w="38799">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9"/>
          <p:cNvSpPr/>
          <p:nvPr/>
        </p:nvSpPr>
        <p:spPr>
          <a:xfrm rot="3406877">
            <a:off x="3098060" y="-32126"/>
            <a:ext cx="7826090" cy="287785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9"/>
          <p:cNvSpPr/>
          <p:nvPr/>
        </p:nvSpPr>
        <p:spPr>
          <a:xfrm flipH="1" rot="-649760">
            <a:off x="7075142" y="-713258"/>
            <a:ext cx="4974484" cy="1490372"/>
          </a:xfrm>
          <a:custGeom>
            <a:rect b="b" l="l" r="r" t="t"/>
            <a:pathLst>
              <a:path extrusionOk="0" h="14730" w="49165">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9"/>
          <p:cNvSpPr/>
          <p:nvPr/>
        </p:nvSpPr>
        <p:spPr>
          <a:xfrm rot="-10285603">
            <a:off x="-4701904" y="3752842"/>
            <a:ext cx="7471761" cy="477186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7426355">
            <a:off x="-5557542" y="1132830"/>
            <a:ext cx="7826046" cy="287783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9"/>
          <p:cNvSpPr txBox="1"/>
          <p:nvPr>
            <p:ph type="title"/>
          </p:nvPr>
        </p:nvSpPr>
        <p:spPr>
          <a:xfrm>
            <a:off x="723300" y="1383125"/>
            <a:ext cx="4510500" cy="9219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800"/>
              <a:buNone/>
              <a:defRPr sz="50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2" name="Google Shape;82;p9"/>
          <p:cNvSpPr txBox="1"/>
          <p:nvPr>
            <p:ph idx="1" type="subTitle"/>
          </p:nvPr>
        </p:nvSpPr>
        <p:spPr>
          <a:xfrm>
            <a:off x="723300" y="2328475"/>
            <a:ext cx="4359900" cy="143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atin typeface="Manrope"/>
                <a:ea typeface="Manrope"/>
                <a:cs typeface="Manrope"/>
                <a:sym typeface="Manrop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3" name="Shape 83"/>
        <p:cNvGrpSpPr/>
        <p:nvPr/>
      </p:nvGrpSpPr>
      <p:grpSpPr>
        <a:xfrm>
          <a:off x="0" y="0"/>
          <a:ext cx="0" cy="0"/>
          <a:chOff x="0" y="0"/>
          <a:chExt cx="0" cy="0"/>
        </a:xfrm>
      </p:grpSpPr>
      <p:sp>
        <p:nvSpPr>
          <p:cNvPr id="84" name="Google Shape;84;p10"/>
          <p:cNvSpPr/>
          <p:nvPr/>
        </p:nvSpPr>
        <p:spPr>
          <a:xfrm rot="2839443">
            <a:off x="-336718" y="2752984"/>
            <a:ext cx="6402141" cy="5689181"/>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accent1">
              <a:alpha val="305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0"/>
          <p:cNvSpPr/>
          <p:nvPr/>
        </p:nvSpPr>
        <p:spPr>
          <a:xfrm rot="-10285629">
            <a:off x="4072449" y="-3742073"/>
            <a:ext cx="9471588" cy="6049060"/>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3059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0"/>
          <p:cNvSpPr/>
          <p:nvPr/>
        </p:nvSpPr>
        <p:spPr>
          <a:xfrm flipH="1">
            <a:off x="7484803" y="1004988"/>
            <a:ext cx="5766771" cy="3682967"/>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flipH="1" rot="9555841">
            <a:off x="6141752" y="1808506"/>
            <a:ext cx="8200942" cy="3015697"/>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0"/>
          <p:cNvSpPr/>
          <p:nvPr/>
        </p:nvSpPr>
        <p:spPr>
          <a:xfrm rot="-1478505">
            <a:off x="-4010126" y="-558136"/>
            <a:ext cx="7826136" cy="2877871"/>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0"/>
          <p:cNvSpPr txBox="1"/>
          <p:nvPr>
            <p:ph type="title"/>
          </p:nvPr>
        </p:nvSpPr>
        <p:spPr>
          <a:xfrm>
            <a:off x="723300" y="1315950"/>
            <a:ext cx="2771700" cy="25116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800"/>
              <a:buNone/>
              <a:defRPr sz="36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90" name="Google Shape;90;p10"/>
          <p:cNvSpPr/>
          <p:nvPr/>
        </p:nvSpPr>
        <p:spPr>
          <a:xfrm rot="9405665">
            <a:off x="-4305365" y="1281181"/>
            <a:ext cx="7310152" cy="6849835"/>
          </a:xfrm>
          <a:custGeom>
            <a:rect b="b" l="l" r="r" t="t"/>
            <a:pathLst>
              <a:path extrusionOk="0" h="87424" w="93299">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212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1075" y="438900"/>
            <a:ext cx="7698600" cy="57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2800"/>
              <a:buFont typeface="Kulim Park"/>
              <a:buNone/>
              <a:defRPr sz="2800">
                <a:solidFill>
                  <a:schemeClr val="dk1"/>
                </a:solidFill>
                <a:latin typeface="Kulim Park"/>
                <a:ea typeface="Kulim Park"/>
                <a:cs typeface="Kulim Park"/>
                <a:sym typeface="Kulim Park"/>
              </a:defRPr>
            </a:lvl1pPr>
            <a:lvl2pPr lvl="1"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2pPr>
            <a:lvl3pPr lvl="2"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3pPr>
            <a:lvl4pPr lvl="3"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4pPr>
            <a:lvl5pPr lvl="4"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5pPr>
            <a:lvl6pPr lvl="5"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6pPr>
            <a:lvl7pPr lvl="6"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7pPr>
            <a:lvl8pPr lvl="7"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8pPr>
            <a:lvl9pPr lvl="8"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9pPr>
          </a:lstStyle>
          <a:p/>
        </p:txBody>
      </p:sp>
      <p:sp>
        <p:nvSpPr>
          <p:cNvPr id="7" name="Google Shape;7;p1"/>
          <p:cNvSpPr txBox="1"/>
          <p:nvPr>
            <p:ph idx="1" type="body"/>
          </p:nvPr>
        </p:nvSpPr>
        <p:spPr>
          <a:xfrm>
            <a:off x="721075" y="1351868"/>
            <a:ext cx="7701900" cy="3247500"/>
          </a:xfrm>
          <a:prstGeom prst="rect">
            <a:avLst/>
          </a:prstGeom>
          <a:noFill/>
          <a:ln>
            <a:noFill/>
          </a:ln>
        </p:spPr>
        <p:txBody>
          <a:bodyPr anchorCtr="0" anchor="t" bIns="91425" lIns="91425" spcFirstLastPara="1" rIns="91425" wrap="square" tIns="91425">
            <a:noAutofit/>
          </a:bodyPr>
          <a:lstStyle>
            <a:lvl1pPr indent="-330200" lvl="0" marL="457200" rtl="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1pPr>
            <a:lvl2pPr indent="-330200" lvl="1" marL="914400" rtl="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2pPr>
            <a:lvl3pPr indent="-330200" lvl="2" marL="1371600" rtl="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3pPr>
            <a:lvl4pPr indent="-330200" lvl="3" marL="1828800" rtl="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4pPr>
            <a:lvl5pPr indent="-330200" lvl="4" marL="2286000" rtl="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5pPr>
            <a:lvl6pPr indent="-330200" lvl="5" marL="2743200" rtl="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6pPr>
            <a:lvl7pPr indent="-330200" lvl="6" marL="3200400" rtl="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7pPr>
            <a:lvl8pPr indent="-330200" lvl="7" marL="3657600" rtl="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8pPr>
            <a:lvl9pPr indent="-330200" lvl="8" marL="4114800" rtl="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9.png"/><Relationship Id="rId5"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18.jpg"/><Relationship Id="rId4" Type="http://schemas.openxmlformats.org/officeDocument/2006/relationships/image" Target="../media/image1.png"/><Relationship Id="rId5" Type="http://schemas.openxmlformats.org/officeDocument/2006/relationships/image" Target="../media/image21.png"/><Relationship Id="rId6"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22.png"/><Relationship Id="rId5"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1.png"/><Relationship Id="rId5"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24.png"/><Relationship Id="rId5"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26.png"/><Relationship Id="rId5"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hyperlink" Target="https://docs.google.com/spreadsheets/d/1pv1r6NsLfSg9ixUA8OwJkLhUji3bxv-7wUefB6t5BUM/copy" TargetMode="External"/><Relationship Id="rId5"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3.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25.png"/><Relationship Id="rId5"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27.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0.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4.png"/><Relationship Id="rId8"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image" Target="../media/image14.png"/><Relationship Id="rId7"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png"/><Relationship Id="rId5"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1"/>
          <p:cNvSpPr/>
          <p:nvPr/>
        </p:nvSpPr>
        <p:spPr>
          <a:xfrm flipH="1" rot="-4376595">
            <a:off x="2443115" y="243603"/>
            <a:ext cx="3531623" cy="3976827"/>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0" name="Google Shape;320;p31"/>
          <p:cNvPicPr preferRelativeResize="0"/>
          <p:nvPr/>
        </p:nvPicPr>
        <p:blipFill>
          <a:blip r:embed="rId3">
            <a:alphaModFix/>
          </a:blip>
          <a:stretch>
            <a:fillRect/>
          </a:stretch>
        </p:blipFill>
        <p:spPr>
          <a:xfrm>
            <a:off x="7881300" y="215975"/>
            <a:ext cx="1149250" cy="699550"/>
          </a:xfrm>
          <a:prstGeom prst="rect">
            <a:avLst/>
          </a:prstGeom>
          <a:noFill/>
          <a:ln>
            <a:noFill/>
          </a:ln>
        </p:spPr>
      </p:pic>
      <p:sp>
        <p:nvSpPr>
          <p:cNvPr id="321" name="Google Shape;321;p31"/>
          <p:cNvSpPr txBox="1"/>
          <p:nvPr>
            <p:ph type="ctrTitle"/>
          </p:nvPr>
        </p:nvSpPr>
        <p:spPr>
          <a:xfrm>
            <a:off x="1503900" y="3813525"/>
            <a:ext cx="6377400" cy="60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rPr>
              <a:t>A movie recommendation system that uses your historical preferences data to accurately predict movies you would enjoy.</a:t>
            </a:r>
            <a:endParaRPr sz="1600">
              <a:solidFill>
                <a:schemeClr val="dk2"/>
              </a:solidFill>
            </a:endParaRPr>
          </a:p>
        </p:txBody>
      </p:sp>
      <p:pic>
        <p:nvPicPr>
          <p:cNvPr id="322" name="Google Shape;322;p31"/>
          <p:cNvPicPr preferRelativeResize="0"/>
          <p:nvPr/>
        </p:nvPicPr>
        <p:blipFill>
          <a:blip r:embed="rId4">
            <a:alphaModFix/>
          </a:blip>
          <a:stretch>
            <a:fillRect/>
          </a:stretch>
        </p:blipFill>
        <p:spPr>
          <a:xfrm>
            <a:off x="2688402" y="471100"/>
            <a:ext cx="3065774" cy="30657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0"/>
          <p:cNvSpPr txBox="1"/>
          <p:nvPr/>
        </p:nvSpPr>
        <p:spPr>
          <a:xfrm>
            <a:off x="2150274" y="291525"/>
            <a:ext cx="4572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Manrope"/>
                <a:ea typeface="Manrope"/>
                <a:cs typeface="Manrope"/>
                <a:sym typeface="Manrope"/>
              </a:rPr>
              <a:t>               </a:t>
            </a:r>
            <a:r>
              <a:rPr b="1" lang="en" sz="1800">
                <a:latin typeface="Manrope"/>
                <a:ea typeface="Manrope"/>
                <a:cs typeface="Manrope"/>
                <a:sym typeface="Manrope"/>
              </a:rPr>
              <a:t>DISTRIBUTION OF USER RATINGS</a:t>
            </a:r>
            <a:endParaRPr sz="1800">
              <a:latin typeface="Manrope"/>
              <a:ea typeface="Manrope"/>
              <a:cs typeface="Manrope"/>
              <a:sym typeface="Manrope"/>
            </a:endParaRPr>
          </a:p>
        </p:txBody>
      </p:sp>
      <p:pic>
        <p:nvPicPr>
          <p:cNvPr id="441" name="Google Shape;441;p40"/>
          <p:cNvPicPr preferRelativeResize="0"/>
          <p:nvPr/>
        </p:nvPicPr>
        <p:blipFill>
          <a:blip r:embed="rId3">
            <a:alphaModFix/>
          </a:blip>
          <a:stretch>
            <a:fillRect/>
          </a:stretch>
        </p:blipFill>
        <p:spPr>
          <a:xfrm>
            <a:off x="8569850" y="147800"/>
            <a:ext cx="436075" cy="358150"/>
          </a:xfrm>
          <a:prstGeom prst="rect">
            <a:avLst/>
          </a:prstGeom>
          <a:noFill/>
          <a:ln>
            <a:noFill/>
          </a:ln>
        </p:spPr>
      </p:pic>
      <p:pic>
        <p:nvPicPr>
          <p:cNvPr id="442" name="Google Shape;442;p40"/>
          <p:cNvPicPr preferRelativeResize="0"/>
          <p:nvPr/>
        </p:nvPicPr>
        <p:blipFill>
          <a:blip r:embed="rId4">
            <a:alphaModFix/>
          </a:blip>
          <a:stretch>
            <a:fillRect/>
          </a:stretch>
        </p:blipFill>
        <p:spPr>
          <a:xfrm>
            <a:off x="2042800" y="1047050"/>
            <a:ext cx="5316925" cy="3455975"/>
          </a:xfrm>
          <a:prstGeom prst="rect">
            <a:avLst/>
          </a:prstGeom>
          <a:noFill/>
          <a:ln>
            <a:noFill/>
          </a:ln>
        </p:spPr>
      </p:pic>
      <p:sp>
        <p:nvSpPr>
          <p:cNvPr id="443" name="Google Shape;443;p40"/>
          <p:cNvSpPr txBox="1"/>
          <p:nvPr>
            <p:ph idx="4294967295" type="title"/>
          </p:nvPr>
        </p:nvSpPr>
        <p:spPr>
          <a:xfrm flipH="1">
            <a:off x="152400" y="828500"/>
            <a:ext cx="1560600" cy="32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600"/>
              <a:t>USER RATINGS</a:t>
            </a:r>
            <a:endParaRPr>
              <a:solidFill>
                <a:schemeClr val="lt1"/>
              </a:solidFill>
            </a:endParaRPr>
          </a:p>
        </p:txBody>
      </p:sp>
      <p:pic>
        <p:nvPicPr>
          <p:cNvPr id="444" name="Google Shape;444;p40"/>
          <p:cNvPicPr preferRelativeResize="0"/>
          <p:nvPr/>
        </p:nvPicPr>
        <p:blipFill>
          <a:blip r:embed="rId5">
            <a:alphaModFix/>
          </a:blip>
          <a:stretch>
            <a:fillRect/>
          </a:stretch>
        </p:blipFill>
        <p:spPr>
          <a:xfrm>
            <a:off x="625200" y="235700"/>
            <a:ext cx="387950" cy="572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1"/>
          <p:cNvSpPr/>
          <p:nvPr/>
        </p:nvSpPr>
        <p:spPr>
          <a:xfrm flipH="1">
            <a:off x="7334562" y="4135376"/>
            <a:ext cx="5341863" cy="302935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1"/>
          <p:cNvSpPr/>
          <p:nvPr/>
        </p:nvSpPr>
        <p:spPr>
          <a:xfrm flipH="1" rot="8921814">
            <a:off x="2888826" y="5174445"/>
            <a:ext cx="7759777" cy="183165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1"/>
          <p:cNvSpPr txBox="1"/>
          <p:nvPr/>
        </p:nvSpPr>
        <p:spPr>
          <a:xfrm>
            <a:off x="3029800" y="400288"/>
            <a:ext cx="3415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Manrope"/>
                <a:ea typeface="Manrope"/>
                <a:cs typeface="Manrope"/>
                <a:sym typeface="Manrope"/>
              </a:rPr>
              <a:t>MOVIES RELEASED PER YEAR</a:t>
            </a:r>
            <a:endParaRPr b="1" sz="1800">
              <a:latin typeface="Manrope"/>
              <a:ea typeface="Manrope"/>
              <a:cs typeface="Manrope"/>
              <a:sym typeface="Manrope"/>
            </a:endParaRPr>
          </a:p>
        </p:txBody>
      </p:sp>
      <p:pic>
        <p:nvPicPr>
          <p:cNvPr id="452" name="Google Shape;452;p41"/>
          <p:cNvPicPr preferRelativeResize="0"/>
          <p:nvPr/>
        </p:nvPicPr>
        <p:blipFill>
          <a:blip r:embed="rId3">
            <a:alphaModFix/>
          </a:blip>
          <a:stretch>
            <a:fillRect/>
          </a:stretch>
        </p:blipFill>
        <p:spPr>
          <a:xfrm>
            <a:off x="8569850" y="147800"/>
            <a:ext cx="436075" cy="358150"/>
          </a:xfrm>
          <a:prstGeom prst="rect">
            <a:avLst/>
          </a:prstGeom>
          <a:noFill/>
          <a:ln>
            <a:noFill/>
          </a:ln>
        </p:spPr>
      </p:pic>
      <p:pic>
        <p:nvPicPr>
          <p:cNvPr id="453" name="Google Shape;453;p41"/>
          <p:cNvPicPr preferRelativeResize="0"/>
          <p:nvPr/>
        </p:nvPicPr>
        <p:blipFill>
          <a:blip r:embed="rId4">
            <a:alphaModFix/>
          </a:blip>
          <a:stretch>
            <a:fillRect/>
          </a:stretch>
        </p:blipFill>
        <p:spPr>
          <a:xfrm>
            <a:off x="2039905" y="1235475"/>
            <a:ext cx="5064190" cy="3129900"/>
          </a:xfrm>
          <a:prstGeom prst="rect">
            <a:avLst/>
          </a:prstGeom>
          <a:noFill/>
          <a:ln>
            <a:noFill/>
          </a:ln>
        </p:spPr>
      </p:pic>
      <p:sp>
        <p:nvSpPr>
          <p:cNvPr id="454" name="Google Shape;454;p41"/>
          <p:cNvSpPr txBox="1"/>
          <p:nvPr>
            <p:ph idx="4294967295" type="title"/>
          </p:nvPr>
        </p:nvSpPr>
        <p:spPr>
          <a:xfrm flipH="1">
            <a:off x="304875" y="828500"/>
            <a:ext cx="974100" cy="32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600"/>
              <a:t>MOVIES</a:t>
            </a:r>
            <a:endParaRPr sz="2500">
              <a:solidFill>
                <a:schemeClr val="lt1"/>
              </a:solidFill>
            </a:endParaRPr>
          </a:p>
        </p:txBody>
      </p:sp>
      <p:pic>
        <p:nvPicPr>
          <p:cNvPr id="455" name="Google Shape;455;p41"/>
          <p:cNvPicPr preferRelativeResize="0"/>
          <p:nvPr/>
        </p:nvPicPr>
        <p:blipFill>
          <a:blip r:embed="rId5">
            <a:alphaModFix/>
          </a:blip>
          <a:stretch>
            <a:fillRect/>
          </a:stretch>
        </p:blipFill>
        <p:spPr>
          <a:xfrm>
            <a:off x="524250" y="233539"/>
            <a:ext cx="387950" cy="57702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42"/>
          <p:cNvSpPr/>
          <p:nvPr/>
        </p:nvSpPr>
        <p:spPr>
          <a:xfrm flipH="1">
            <a:off x="7334562" y="4135376"/>
            <a:ext cx="5341863" cy="302935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2"/>
          <p:cNvSpPr/>
          <p:nvPr/>
        </p:nvSpPr>
        <p:spPr>
          <a:xfrm flipH="1" rot="8921814">
            <a:off x="2888826" y="5174445"/>
            <a:ext cx="7759777" cy="183165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2"/>
          <p:cNvSpPr txBox="1"/>
          <p:nvPr/>
        </p:nvSpPr>
        <p:spPr>
          <a:xfrm>
            <a:off x="3309525" y="505950"/>
            <a:ext cx="2091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Manrope"/>
                <a:ea typeface="Manrope"/>
                <a:cs typeface="Manrope"/>
                <a:sym typeface="Manrope"/>
              </a:rPr>
              <a:t>MOVIES RATINGS</a:t>
            </a:r>
            <a:endParaRPr>
              <a:latin typeface="Manrope"/>
              <a:ea typeface="Manrope"/>
              <a:cs typeface="Manrope"/>
              <a:sym typeface="Manrope"/>
            </a:endParaRPr>
          </a:p>
        </p:txBody>
      </p:sp>
      <p:pic>
        <p:nvPicPr>
          <p:cNvPr id="463" name="Google Shape;463;p42"/>
          <p:cNvPicPr preferRelativeResize="0"/>
          <p:nvPr/>
        </p:nvPicPr>
        <p:blipFill>
          <a:blip r:embed="rId3">
            <a:alphaModFix/>
          </a:blip>
          <a:stretch>
            <a:fillRect/>
          </a:stretch>
        </p:blipFill>
        <p:spPr>
          <a:xfrm>
            <a:off x="8569850" y="147800"/>
            <a:ext cx="436075" cy="358150"/>
          </a:xfrm>
          <a:prstGeom prst="rect">
            <a:avLst/>
          </a:prstGeom>
          <a:noFill/>
          <a:ln>
            <a:noFill/>
          </a:ln>
        </p:spPr>
      </p:pic>
      <p:sp>
        <p:nvSpPr>
          <p:cNvPr id="464" name="Google Shape;464;p42"/>
          <p:cNvSpPr txBox="1"/>
          <p:nvPr>
            <p:ph idx="4294967295" type="title"/>
          </p:nvPr>
        </p:nvSpPr>
        <p:spPr>
          <a:xfrm flipH="1">
            <a:off x="304875" y="828500"/>
            <a:ext cx="974100" cy="32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600"/>
              <a:t>MOVIES</a:t>
            </a:r>
            <a:endParaRPr sz="2500">
              <a:solidFill>
                <a:schemeClr val="lt1"/>
              </a:solidFill>
            </a:endParaRPr>
          </a:p>
        </p:txBody>
      </p:sp>
      <p:pic>
        <p:nvPicPr>
          <p:cNvPr id="465" name="Google Shape;465;p42"/>
          <p:cNvPicPr preferRelativeResize="0"/>
          <p:nvPr/>
        </p:nvPicPr>
        <p:blipFill>
          <a:blip r:embed="rId4">
            <a:alphaModFix/>
          </a:blip>
          <a:stretch>
            <a:fillRect/>
          </a:stretch>
        </p:blipFill>
        <p:spPr>
          <a:xfrm>
            <a:off x="524250" y="233539"/>
            <a:ext cx="387950" cy="577023"/>
          </a:xfrm>
          <a:prstGeom prst="rect">
            <a:avLst/>
          </a:prstGeom>
          <a:noFill/>
          <a:ln>
            <a:noFill/>
          </a:ln>
        </p:spPr>
      </p:pic>
      <p:pic>
        <p:nvPicPr>
          <p:cNvPr id="466" name="Google Shape;466;p42"/>
          <p:cNvPicPr preferRelativeResize="0"/>
          <p:nvPr/>
        </p:nvPicPr>
        <p:blipFill>
          <a:blip r:embed="rId5">
            <a:alphaModFix/>
          </a:blip>
          <a:stretch>
            <a:fillRect/>
          </a:stretch>
        </p:blipFill>
        <p:spPr>
          <a:xfrm>
            <a:off x="1163975" y="1217823"/>
            <a:ext cx="6660000" cy="293270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43"/>
          <p:cNvSpPr/>
          <p:nvPr/>
        </p:nvSpPr>
        <p:spPr>
          <a:xfrm flipH="1">
            <a:off x="7334562" y="4135376"/>
            <a:ext cx="5341863" cy="302935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3"/>
          <p:cNvSpPr/>
          <p:nvPr/>
        </p:nvSpPr>
        <p:spPr>
          <a:xfrm flipH="1" rot="8921814">
            <a:off x="2888826" y="5174445"/>
            <a:ext cx="7759777" cy="183165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3" name="Google Shape;473;p43"/>
          <p:cNvPicPr preferRelativeResize="0"/>
          <p:nvPr/>
        </p:nvPicPr>
        <p:blipFill>
          <a:blip r:embed="rId3">
            <a:alphaModFix/>
          </a:blip>
          <a:stretch>
            <a:fillRect/>
          </a:stretch>
        </p:blipFill>
        <p:spPr>
          <a:xfrm>
            <a:off x="1619400" y="1228875"/>
            <a:ext cx="2536025" cy="3559450"/>
          </a:xfrm>
          <a:prstGeom prst="rect">
            <a:avLst/>
          </a:prstGeom>
          <a:noFill/>
          <a:ln>
            <a:noFill/>
          </a:ln>
        </p:spPr>
      </p:pic>
      <p:sp>
        <p:nvSpPr>
          <p:cNvPr id="474" name="Google Shape;474;p43"/>
          <p:cNvSpPr txBox="1"/>
          <p:nvPr/>
        </p:nvSpPr>
        <p:spPr>
          <a:xfrm>
            <a:off x="2166575" y="676900"/>
            <a:ext cx="698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anrope"/>
              <a:ea typeface="Manrope"/>
              <a:cs typeface="Manrope"/>
              <a:sym typeface="Manrope"/>
            </a:endParaRPr>
          </a:p>
        </p:txBody>
      </p:sp>
      <p:sp>
        <p:nvSpPr>
          <p:cNvPr id="475" name="Google Shape;475;p43"/>
          <p:cNvSpPr txBox="1"/>
          <p:nvPr/>
        </p:nvSpPr>
        <p:spPr>
          <a:xfrm>
            <a:off x="3061150" y="366800"/>
            <a:ext cx="385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Manrope"/>
                <a:ea typeface="Manrope"/>
                <a:cs typeface="Manrope"/>
                <a:sym typeface="Manrope"/>
              </a:rPr>
              <a:t>HIGHEST RATED MOVIE</a:t>
            </a:r>
            <a:endParaRPr sz="1800">
              <a:latin typeface="Manrope"/>
              <a:ea typeface="Manrope"/>
              <a:cs typeface="Manrope"/>
              <a:sym typeface="Manrope"/>
            </a:endParaRPr>
          </a:p>
        </p:txBody>
      </p:sp>
      <p:pic>
        <p:nvPicPr>
          <p:cNvPr id="476" name="Google Shape;476;p43"/>
          <p:cNvPicPr preferRelativeResize="0"/>
          <p:nvPr/>
        </p:nvPicPr>
        <p:blipFill>
          <a:blip r:embed="rId4">
            <a:alphaModFix/>
          </a:blip>
          <a:stretch>
            <a:fillRect/>
          </a:stretch>
        </p:blipFill>
        <p:spPr>
          <a:xfrm>
            <a:off x="8569850" y="147800"/>
            <a:ext cx="436075" cy="358150"/>
          </a:xfrm>
          <a:prstGeom prst="rect">
            <a:avLst/>
          </a:prstGeom>
          <a:noFill/>
          <a:ln>
            <a:noFill/>
          </a:ln>
        </p:spPr>
      </p:pic>
      <p:pic>
        <p:nvPicPr>
          <p:cNvPr id="477" name="Google Shape;477;p43"/>
          <p:cNvPicPr preferRelativeResize="0"/>
          <p:nvPr/>
        </p:nvPicPr>
        <p:blipFill>
          <a:blip r:embed="rId5">
            <a:alphaModFix/>
          </a:blip>
          <a:stretch>
            <a:fillRect/>
          </a:stretch>
        </p:blipFill>
        <p:spPr>
          <a:xfrm>
            <a:off x="4475325" y="1144674"/>
            <a:ext cx="3810350" cy="3727852"/>
          </a:xfrm>
          <a:prstGeom prst="rect">
            <a:avLst/>
          </a:prstGeom>
          <a:noFill/>
          <a:ln>
            <a:noFill/>
          </a:ln>
        </p:spPr>
      </p:pic>
      <p:sp>
        <p:nvSpPr>
          <p:cNvPr id="478" name="Google Shape;478;p43"/>
          <p:cNvSpPr txBox="1"/>
          <p:nvPr>
            <p:ph idx="4294967295" type="title"/>
          </p:nvPr>
        </p:nvSpPr>
        <p:spPr>
          <a:xfrm flipH="1">
            <a:off x="304875" y="828500"/>
            <a:ext cx="974100" cy="32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600"/>
              <a:t>MOVIES</a:t>
            </a:r>
            <a:endParaRPr sz="2500">
              <a:solidFill>
                <a:schemeClr val="lt1"/>
              </a:solidFill>
            </a:endParaRPr>
          </a:p>
        </p:txBody>
      </p:sp>
      <p:pic>
        <p:nvPicPr>
          <p:cNvPr id="479" name="Google Shape;479;p43"/>
          <p:cNvPicPr preferRelativeResize="0"/>
          <p:nvPr/>
        </p:nvPicPr>
        <p:blipFill>
          <a:blip r:embed="rId6">
            <a:alphaModFix/>
          </a:blip>
          <a:stretch>
            <a:fillRect/>
          </a:stretch>
        </p:blipFill>
        <p:spPr>
          <a:xfrm>
            <a:off x="524250" y="233539"/>
            <a:ext cx="387950" cy="57702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44"/>
          <p:cNvSpPr/>
          <p:nvPr/>
        </p:nvSpPr>
        <p:spPr>
          <a:xfrm flipH="1">
            <a:off x="7334562" y="4135376"/>
            <a:ext cx="5341863" cy="302935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4"/>
          <p:cNvSpPr/>
          <p:nvPr/>
        </p:nvSpPr>
        <p:spPr>
          <a:xfrm flipH="1" rot="8921814">
            <a:off x="2888826" y="5174445"/>
            <a:ext cx="7759777" cy="183165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4"/>
          <p:cNvSpPr txBox="1"/>
          <p:nvPr/>
        </p:nvSpPr>
        <p:spPr>
          <a:xfrm>
            <a:off x="3246225" y="324925"/>
            <a:ext cx="3688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Manrope"/>
                <a:ea typeface="Manrope"/>
                <a:cs typeface="Manrope"/>
                <a:sym typeface="Manrope"/>
              </a:rPr>
              <a:t>NUMBER OF MOVIES PER GENRE</a:t>
            </a:r>
            <a:endParaRPr sz="1800">
              <a:latin typeface="Manrope"/>
              <a:ea typeface="Manrope"/>
              <a:cs typeface="Manrope"/>
              <a:sym typeface="Manrope"/>
            </a:endParaRPr>
          </a:p>
        </p:txBody>
      </p:sp>
      <p:pic>
        <p:nvPicPr>
          <p:cNvPr id="487" name="Google Shape;487;p44"/>
          <p:cNvPicPr preferRelativeResize="0"/>
          <p:nvPr/>
        </p:nvPicPr>
        <p:blipFill>
          <a:blip r:embed="rId3">
            <a:alphaModFix/>
          </a:blip>
          <a:stretch>
            <a:fillRect/>
          </a:stretch>
        </p:blipFill>
        <p:spPr>
          <a:xfrm>
            <a:off x="8569850" y="147800"/>
            <a:ext cx="436075" cy="358150"/>
          </a:xfrm>
          <a:prstGeom prst="rect">
            <a:avLst/>
          </a:prstGeom>
          <a:noFill/>
          <a:ln>
            <a:noFill/>
          </a:ln>
        </p:spPr>
      </p:pic>
      <p:pic>
        <p:nvPicPr>
          <p:cNvPr id="488" name="Google Shape;488;p44"/>
          <p:cNvPicPr preferRelativeResize="0"/>
          <p:nvPr/>
        </p:nvPicPr>
        <p:blipFill>
          <a:blip r:embed="rId4">
            <a:alphaModFix/>
          </a:blip>
          <a:stretch>
            <a:fillRect/>
          </a:stretch>
        </p:blipFill>
        <p:spPr>
          <a:xfrm>
            <a:off x="1428575" y="1158200"/>
            <a:ext cx="6780150" cy="3314875"/>
          </a:xfrm>
          <a:prstGeom prst="rect">
            <a:avLst/>
          </a:prstGeom>
          <a:noFill/>
          <a:ln>
            <a:noFill/>
          </a:ln>
        </p:spPr>
      </p:pic>
      <p:sp>
        <p:nvSpPr>
          <p:cNvPr id="489" name="Google Shape;489;p44"/>
          <p:cNvSpPr txBox="1"/>
          <p:nvPr>
            <p:ph idx="4294967295" type="title"/>
          </p:nvPr>
        </p:nvSpPr>
        <p:spPr>
          <a:xfrm flipH="1">
            <a:off x="304875" y="828500"/>
            <a:ext cx="974100" cy="32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600"/>
              <a:t>GENRES</a:t>
            </a:r>
            <a:endParaRPr sz="2500">
              <a:solidFill>
                <a:schemeClr val="lt1"/>
              </a:solidFill>
            </a:endParaRPr>
          </a:p>
        </p:txBody>
      </p:sp>
      <p:pic>
        <p:nvPicPr>
          <p:cNvPr id="490" name="Google Shape;490;p44"/>
          <p:cNvPicPr preferRelativeResize="0"/>
          <p:nvPr/>
        </p:nvPicPr>
        <p:blipFill>
          <a:blip r:embed="rId5">
            <a:alphaModFix/>
          </a:blip>
          <a:stretch>
            <a:fillRect/>
          </a:stretch>
        </p:blipFill>
        <p:spPr>
          <a:xfrm>
            <a:off x="480801" y="269413"/>
            <a:ext cx="501700" cy="572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45"/>
          <p:cNvSpPr/>
          <p:nvPr/>
        </p:nvSpPr>
        <p:spPr>
          <a:xfrm flipH="1">
            <a:off x="7334562" y="4135376"/>
            <a:ext cx="5341863" cy="302935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5"/>
          <p:cNvSpPr/>
          <p:nvPr/>
        </p:nvSpPr>
        <p:spPr>
          <a:xfrm flipH="1" rot="8921814">
            <a:off x="2888826" y="5174445"/>
            <a:ext cx="7759777" cy="183165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7" name="Google Shape;497;p45"/>
          <p:cNvPicPr preferRelativeResize="0"/>
          <p:nvPr/>
        </p:nvPicPr>
        <p:blipFill>
          <a:blip r:embed="rId3">
            <a:alphaModFix/>
          </a:blip>
          <a:stretch>
            <a:fillRect/>
          </a:stretch>
        </p:blipFill>
        <p:spPr>
          <a:xfrm>
            <a:off x="1970388" y="998325"/>
            <a:ext cx="6088925" cy="3673650"/>
          </a:xfrm>
          <a:prstGeom prst="rect">
            <a:avLst/>
          </a:prstGeom>
          <a:noFill/>
          <a:ln>
            <a:noFill/>
          </a:ln>
        </p:spPr>
      </p:pic>
      <p:sp>
        <p:nvSpPr>
          <p:cNvPr id="498" name="Google Shape;498;p45"/>
          <p:cNvSpPr txBox="1"/>
          <p:nvPr/>
        </p:nvSpPr>
        <p:spPr>
          <a:xfrm>
            <a:off x="2072150" y="324925"/>
            <a:ext cx="588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Manrope"/>
                <a:ea typeface="Manrope"/>
                <a:cs typeface="Manrope"/>
                <a:sym typeface="Manrope"/>
              </a:rPr>
              <a:t>WORD CLOUD SHOWING RATED MOVIES BY GENRE </a:t>
            </a:r>
            <a:endParaRPr sz="1800">
              <a:latin typeface="Manrope"/>
              <a:ea typeface="Manrope"/>
              <a:cs typeface="Manrope"/>
              <a:sym typeface="Manrope"/>
            </a:endParaRPr>
          </a:p>
        </p:txBody>
      </p:sp>
      <p:pic>
        <p:nvPicPr>
          <p:cNvPr id="499" name="Google Shape;499;p45"/>
          <p:cNvPicPr preferRelativeResize="0"/>
          <p:nvPr/>
        </p:nvPicPr>
        <p:blipFill>
          <a:blip r:embed="rId4">
            <a:alphaModFix/>
          </a:blip>
          <a:stretch>
            <a:fillRect/>
          </a:stretch>
        </p:blipFill>
        <p:spPr>
          <a:xfrm>
            <a:off x="8569850" y="147800"/>
            <a:ext cx="436075" cy="358150"/>
          </a:xfrm>
          <a:prstGeom prst="rect">
            <a:avLst/>
          </a:prstGeom>
          <a:noFill/>
          <a:ln>
            <a:noFill/>
          </a:ln>
        </p:spPr>
      </p:pic>
      <p:sp>
        <p:nvSpPr>
          <p:cNvPr id="500" name="Google Shape;500;p45"/>
          <p:cNvSpPr txBox="1"/>
          <p:nvPr>
            <p:ph idx="4294967295" type="title"/>
          </p:nvPr>
        </p:nvSpPr>
        <p:spPr>
          <a:xfrm flipH="1">
            <a:off x="304875" y="828500"/>
            <a:ext cx="974100" cy="32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600"/>
              <a:t>GENRES</a:t>
            </a:r>
            <a:endParaRPr sz="2500">
              <a:solidFill>
                <a:schemeClr val="lt1"/>
              </a:solidFill>
            </a:endParaRPr>
          </a:p>
        </p:txBody>
      </p:sp>
      <p:pic>
        <p:nvPicPr>
          <p:cNvPr id="501" name="Google Shape;501;p45"/>
          <p:cNvPicPr preferRelativeResize="0"/>
          <p:nvPr/>
        </p:nvPicPr>
        <p:blipFill>
          <a:blip r:embed="rId5">
            <a:alphaModFix/>
          </a:blip>
          <a:stretch>
            <a:fillRect/>
          </a:stretch>
        </p:blipFill>
        <p:spPr>
          <a:xfrm>
            <a:off x="480801" y="269413"/>
            <a:ext cx="501700" cy="572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46"/>
          <p:cNvSpPr/>
          <p:nvPr/>
        </p:nvSpPr>
        <p:spPr>
          <a:xfrm flipH="1">
            <a:off x="7334562" y="4135376"/>
            <a:ext cx="5341863" cy="302935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6"/>
          <p:cNvSpPr/>
          <p:nvPr/>
        </p:nvSpPr>
        <p:spPr>
          <a:xfrm flipH="1" rot="8921814">
            <a:off x="2888826" y="5174445"/>
            <a:ext cx="7759777" cy="183165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6"/>
          <p:cNvSpPr txBox="1"/>
          <p:nvPr/>
        </p:nvSpPr>
        <p:spPr>
          <a:xfrm>
            <a:off x="1244700" y="1135025"/>
            <a:ext cx="146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anrope"/>
              <a:ea typeface="Manrope"/>
              <a:cs typeface="Manrope"/>
              <a:sym typeface="Manrope"/>
            </a:endParaRPr>
          </a:p>
        </p:txBody>
      </p:sp>
      <p:sp>
        <p:nvSpPr>
          <p:cNvPr id="509" name="Google Shape;509;p46"/>
          <p:cNvSpPr txBox="1"/>
          <p:nvPr/>
        </p:nvSpPr>
        <p:spPr>
          <a:xfrm>
            <a:off x="5522225" y="1214850"/>
            <a:ext cx="161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anrope"/>
              <a:ea typeface="Manrope"/>
              <a:cs typeface="Manrope"/>
              <a:sym typeface="Manrope"/>
            </a:endParaRPr>
          </a:p>
        </p:txBody>
      </p:sp>
      <p:sp>
        <p:nvSpPr>
          <p:cNvPr id="510" name="Google Shape;510;p46"/>
          <p:cNvSpPr txBox="1"/>
          <p:nvPr/>
        </p:nvSpPr>
        <p:spPr>
          <a:xfrm>
            <a:off x="3138075" y="350113"/>
            <a:ext cx="3671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Manrope"/>
                <a:ea typeface="Manrope"/>
                <a:cs typeface="Manrope"/>
                <a:sym typeface="Manrope"/>
              </a:rPr>
              <a:t>MOVIE COUNT BY DIRECTORS</a:t>
            </a:r>
            <a:endParaRPr b="1" sz="1800">
              <a:latin typeface="Manrope"/>
              <a:ea typeface="Manrope"/>
              <a:cs typeface="Manrope"/>
              <a:sym typeface="Manrope"/>
            </a:endParaRPr>
          </a:p>
        </p:txBody>
      </p:sp>
      <p:pic>
        <p:nvPicPr>
          <p:cNvPr id="511" name="Google Shape;511;p46"/>
          <p:cNvPicPr preferRelativeResize="0"/>
          <p:nvPr/>
        </p:nvPicPr>
        <p:blipFill>
          <a:blip r:embed="rId3">
            <a:alphaModFix/>
          </a:blip>
          <a:stretch>
            <a:fillRect/>
          </a:stretch>
        </p:blipFill>
        <p:spPr>
          <a:xfrm>
            <a:off x="8569850" y="147800"/>
            <a:ext cx="436075" cy="358150"/>
          </a:xfrm>
          <a:prstGeom prst="rect">
            <a:avLst/>
          </a:prstGeom>
          <a:noFill/>
          <a:ln>
            <a:noFill/>
          </a:ln>
        </p:spPr>
      </p:pic>
      <p:pic>
        <p:nvPicPr>
          <p:cNvPr id="512" name="Google Shape;512;p46"/>
          <p:cNvPicPr preferRelativeResize="0"/>
          <p:nvPr/>
        </p:nvPicPr>
        <p:blipFill>
          <a:blip r:embed="rId4">
            <a:alphaModFix/>
          </a:blip>
          <a:stretch>
            <a:fillRect/>
          </a:stretch>
        </p:blipFill>
        <p:spPr>
          <a:xfrm>
            <a:off x="1584800" y="1134100"/>
            <a:ext cx="6777949" cy="2866600"/>
          </a:xfrm>
          <a:prstGeom prst="rect">
            <a:avLst/>
          </a:prstGeom>
          <a:noFill/>
          <a:ln>
            <a:noFill/>
          </a:ln>
        </p:spPr>
      </p:pic>
      <p:pic>
        <p:nvPicPr>
          <p:cNvPr id="513" name="Google Shape;513;p46"/>
          <p:cNvPicPr preferRelativeResize="0"/>
          <p:nvPr/>
        </p:nvPicPr>
        <p:blipFill>
          <a:blip r:embed="rId5">
            <a:alphaModFix/>
          </a:blip>
          <a:stretch>
            <a:fillRect/>
          </a:stretch>
        </p:blipFill>
        <p:spPr>
          <a:xfrm>
            <a:off x="588888" y="344984"/>
            <a:ext cx="436076" cy="471958"/>
          </a:xfrm>
          <a:prstGeom prst="rect">
            <a:avLst/>
          </a:prstGeom>
          <a:noFill/>
          <a:ln>
            <a:noFill/>
          </a:ln>
        </p:spPr>
      </p:pic>
      <p:sp>
        <p:nvSpPr>
          <p:cNvPr id="514" name="Google Shape;514;p46"/>
          <p:cNvSpPr txBox="1"/>
          <p:nvPr>
            <p:ph idx="4294967295" type="title"/>
          </p:nvPr>
        </p:nvSpPr>
        <p:spPr>
          <a:xfrm flipH="1">
            <a:off x="228600" y="752300"/>
            <a:ext cx="1240800" cy="32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600"/>
              <a:t>DIRECTORS</a:t>
            </a:r>
            <a:endParaRPr sz="2500">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47"/>
          <p:cNvSpPr/>
          <p:nvPr/>
        </p:nvSpPr>
        <p:spPr>
          <a:xfrm flipH="1">
            <a:off x="7334562" y="4135376"/>
            <a:ext cx="5341863" cy="302935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7"/>
          <p:cNvSpPr/>
          <p:nvPr/>
        </p:nvSpPr>
        <p:spPr>
          <a:xfrm flipH="1" rot="8921814">
            <a:off x="2888826" y="5174445"/>
            <a:ext cx="7759777" cy="183165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7"/>
          <p:cNvSpPr txBox="1"/>
          <p:nvPr/>
        </p:nvSpPr>
        <p:spPr>
          <a:xfrm>
            <a:off x="4030125" y="290600"/>
            <a:ext cx="1787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Manrope"/>
                <a:ea typeface="Manrope"/>
                <a:cs typeface="Manrope"/>
                <a:sym typeface="Manrope"/>
              </a:rPr>
              <a:t>HIGH RATINGS</a:t>
            </a:r>
            <a:endParaRPr b="1" sz="1800">
              <a:latin typeface="Manrope"/>
              <a:ea typeface="Manrope"/>
              <a:cs typeface="Manrope"/>
              <a:sym typeface="Manrope"/>
            </a:endParaRPr>
          </a:p>
        </p:txBody>
      </p:sp>
      <p:pic>
        <p:nvPicPr>
          <p:cNvPr id="522" name="Google Shape;522;p47"/>
          <p:cNvPicPr preferRelativeResize="0"/>
          <p:nvPr/>
        </p:nvPicPr>
        <p:blipFill>
          <a:blip r:embed="rId3">
            <a:alphaModFix/>
          </a:blip>
          <a:stretch>
            <a:fillRect/>
          </a:stretch>
        </p:blipFill>
        <p:spPr>
          <a:xfrm>
            <a:off x="8569850" y="147800"/>
            <a:ext cx="436075" cy="358150"/>
          </a:xfrm>
          <a:prstGeom prst="rect">
            <a:avLst/>
          </a:prstGeom>
          <a:noFill/>
          <a:ln>
            <a:noFill/>
          </a:ln>
        </p:spPr>
      </p:pic>
      <p:pic>
        <p:nvPicPr>
          <p:cNvPr id="523" name="Google Shape;523;p47"/>
          <p:cNvPicPr preferRelativeResize="0"/>
          <p:nvPr/>
        </p:nvPicPr>
        <p:blipFill>
          <a:blip r:embed="rId4">
            <a:alphaModFix/>
          </a:blip>
          <a:stretch>
            <a:fillRect/>
          </a:stretch>
        </p:blipFill>
        <p:spPr>
          <a:xfrm>
            <a:off x="2252887" y="1082005"/>
            <a:ext cx="5341875" cy="3337539"/>
          </a:xfrm>
          <a:prstGeom prst="rect">
            <a:avLst/>
          </a:prstGeom>
          <a:noFill/>
          <a:ln>
            <a:noFill/>
          </a:ln>
        </p:spPr>
      </p:pic>
      <p:pic>
        <p:nvPicPr>
          <p:cNvPr id="524" name="Google Shape;524;p47"/>
          <p:cNvPicPr preferRelativeResize="0"/>
          <p:nvPr/>
        </p:nvPicPr>
        <p:blipFill>
          <a:blip r:embed="rId5">
            <a:alphaModFix/>
          </a:blip>
          <a:stretch>
            <a:fillRect/>
          </a:stretch>
        </p:blipFill>
        <p:spPr>
          <a:xfrm>
            <a:off x="588888" y="344984"/>
            <a:ext cx="436076" cy="471958"/>
          </a:xfrm>
          <a:prstGeom prst="rect">
            <a:avLst/>
          </a:prstGeom>
          <a:noFill/>
          <a:ln>
            <a:noFill/>
          </a:ln>
        </p:spPr>
      </p:pic>
      <p:sp>
        <p:nvSpPr>
          <p:cNvPr id="525" name="Google Shape;525;p47"/>
          <p:cNvSpPr txBox="1"/>
          <p:nvPr>
            <p:ph idx="4294967295" type="title"/>
          </p:nvPr>
        </p:nvSpPr>
        <p:spPr>
          <a:xfrm flipH="1">
            <a:off x="228600" y="752300"/>
            <a:ext cx="1240800" cy="32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600"/>
              <a:t>DIRECTORS</a:t>
            </a:r>
            <a:endParaRPr sz="25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48"/>
          <p:cNvSpPr/>
          <p:nvPr/>
        </p:nvSpPr>
        <p:spPr>
          <a:xfrm flipH="1">
            <a:off x="7334562" y="4135376"/>
            <a:ext cx="5341863" cy="302935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8"/>
          <p:cNvSpPr/>
          <p:nvPr/>
        </p:nvSpPr>
        <p:spPr>
          <a:xfrm flipH="1" rot="8921814">
            <a:off x="2888826" y="5174445"/>
            <a:ext cx="7759777" cy="183165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2" name="Google Shape;532;p48"/>
          <p:cNvPicPr preferRelativeResize="0"/>
          <p:nvPr/>
        </p:nvPicPr>
        <p:blipFill>
          <a:blip r:embed="rId3">
            <a:alphaModFix/>
          </a:blip>
          <a:stretch>
            <a:fillRect/>
          </a:stretch>
        </p:blipFill>
        <p:spPr>
          <a:xfrm>
            <a:off x="8569850" y="147800"/>
            <a:ext cx="436075" cy="358150"/>
          </a:xfrm>
          <a:prstGeom prst="rect">
            <a:avLst/>
          </a:prstGeom>
          <a:noFill/>
          <a:ln>
            <a:noFill/>
          </a:ln>
        </p:spPr>
      </p:pic>
      <p:pic>
        <p:nvPicPr>
          <p:cNvPr id="533" name="Google Shape;533;p48"/>
          <p:cNvPicPr preferRelativeResize="0"/>
          <p:nvPr/>
        </p:nvPicPr>
        <p:blipFill>
          <a:blip r:embed="rId4">
            <a:alphaModFix/>
          </a:blip>
          <a:stretch>
            <a:fillRect/>
          </a:stretch>
        </p:blipFill>
        <p:spPr>
          <a:xfrm>
            <a:off x="588888" y="344984"/>
            <a:ext cx="436076" cy="471958"/>
          </a:xfrm>
          <a:prstGeom prst="rect">
            <a:avLst/>
          </a:prstGeom>
          <a:noFill/>
          <a:ln>
            <a:noFill/>
          </a:ln>
        </p:spPr>
      </p:pic>
      <p:sp>
        <p:nvSpPr>
          <p:cNvPr id="534" name="Google Shape;534;p48"/>
          <p:cNvSpPr txBox="1"/>
          <p:nvPr>
            <p:ph idx="4294967295" type="title"/>
          </p:nvPr>
        </p:nvSpPr>
        <p:spPr>
          <a:xfrm flipH="1">
            <a:off x="228600" y="752300"/>
            <a:ext cx="1240800" cy="32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600"/>
              <a:t>DIRECTORS</a:t>
            </a:r>
            <a:endParaRPr sz="2500">
              <a:solidFill>
                <a:schemeClr val="lt1"/>
              </a:solidFill>
            </a:endParaRPr>
          </a:p>
        </p:txBody>
      </p:sp>
      <p:sp>
        <p:nvSpPr>
          <p:cNvPr id="535" name="Google Shape;535;p48"/>
          <p:cNvSpPr txBox="1"/>
          <p:nvPr/>
        </p:nvSpPr>
        <p:spPr>
          <a:xfrm>
            <a:off x="4030125" y="290600"/>
            <a:ext cx="1787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Manrope"/>
                <a:ea typeface="Manrope"/>
                <a:cs typeface="Manrope"/>
                <a:sym typeface="Manrope"/>
              </a:rPr>
              <a:t>LOW RATINGS</a:t>
            </a:r>
            <a:endParaRPr b="1" sz="1800">
              <a:latin typeface="Manrope"/>
              <a:ea typeface="Manrope"/>
              <a:cs typeface="Manrope"/>
              <a:sym typeface="Manrope"/>
            </a:endParaRPr>
          </a:p>
        </p:txBody>
      </p:sp>
      <p:pic>
        <p:nvPicPr>
          <p:cNvPr id="536" name="Google Shape;536;p48"/>
          <p:cNvPicPr preferRelativeResize="0"/>
          <p:nvPr/>
        </p:nvPicPr>
        <p:blipFill>
          <a:blip r:embed="rId5">
            <a:alphaModFix/>
          </a:blip>
          <a:stretch>
            <a:fillRect/>
          </a:stretch>
        </p:blipFill>
        <p:spPr>
          <a:xfrm>
            <a:off x="2252888" y="1012518"/>
            <a:ext cx="5341875" cy="340431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49"/>
          <p:cNvSpPr/>
          <p:nvPr/>
        </p:nvSpPr>
        <p:spPr>
          <a:xfrm flipH="1">
            <a:off x="7334562" y="4135376"/>
            <a:ext cx="5341863" cy="302935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9"/>
          <p:cNvSpPr/>
          <p:nvPr/>
        </p:nvSpPr>
        <p:spPr>
          <a:xfrm flipH="1" rot="8921814">
            <a:off x="2888826" y="5174445"/>
            <a:ext cx="7759777" cy="1831658"/>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9"/>
          <p:cNvSpPr txBox="1"/>
          <p:nvPr/>
        </p:nvSpPr>
        <p:spPr>
          <a:xfrm>
            <a:off x="2689800" y="640325"/>
            <a:ext cx="3764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chemeClr val="lt1"/>
                </a:solidFill>
                <a:latin typeface="Manrope"/>
                <a:ea typeface="Manrope"/>
                <a:cs typeface="Manrope"/>
                <a:sym typeface="Manrope"/>
              </a:rPr>
              <a:t>          MODEL BUILDING</a:t>
            </a:r>
            <a:endParaRPr b="1" sz="2300">
              <a:latin typeface="Manrope"/>
              <a:ea typeface="Manrope"/>
              <a:cs typeface="Manrope"/>
              <a:sym typeface="Manrope"/>
            </a:endParaRPr>
          </a:p>
        </p:txBody>
      </p:sp>
      <p:pic>
        <p:nvPicPr>
          <p:cNvPr id="544" name="Google Shape;544;p49"/>
          <p:cNvPicPr preferRelativeResize="0"/>
          <p:nvPr/>
        </p:nvPicPr>
        <p:blipFill>
          <a:blip r:embed="rId3">
            <a:alphaModFix/>
          </a:blip>
          <a:stretch>
            <a:fillRect/>
          </a:stretch>
        </p:blipFill>
        <p:spPr>
          <a:xfrm>
            <a:off x="8569850" y="147800"/>
            <a:ext cx="436075" cy="358150"/>
          </a:xfrm>
          <a:prstGeom prst="rect">
            <a:avLst/>
          </a:prstGeom>
          <a:noFill/>
          <a:ln>
            <a:noFill/>
          </a:ln>
        </p:spPr>
      </p:pic>
      <p:pic>
        <p:nvPicPr>
          <p:cNvPr id="545" name="Google Shape;545;p49" title="Chart">
            <a:hlinkClick r:id="rId4"/>
          </p:cNvPr>
          <p:cNvPicPr preferRelativeResize="0"/>
          <p:nvPr/>
        </p:nvPicPr>
        <p:blipFill>
          <a:blip r:embed="rId5">
            <a:alphaModFix/>
          </a:blip>
          <a:stretch>
            <a:fillRect/>
          </a:stretch>
        </p:blipFill>
        <p:spPr>
          <a:xfrm rot="-10799998">
            <a:off x="3186877" y="1364352"/>
            <a:ext cx="2770248" cy="2669495"/>
          </a:xfrm>
          <a:prstGeom prst="rect">
            <a:avLst/>
          </a:prstGeom>
          <a:noFill/>
          <a:ln>
            <a:noFill/>
          </a:ln>
        </p:spPr>
      </p:pic>
      <p:sp>
        <p:nvSpPr>
          <p:cNvPr id="546" name="Google Shape;546;p49"/>
          <p:cNvSpPr txBox="1"/>
          <p:nvPr/>
        </p:nvSpPr>
        <p:spPr>
          <a:xfrm flipH="1">
            <a:off x="1030975" y="1353225"/>
            <a:ext cx="2460600" cy="58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dk1"/>
                </a:solidFill>
                <a:latin typeface="Kulim Park"/>
                <a:ea typeface="Kulim Park"/>
                <a:cs typeface="Kulim Park"/>
                <a:sym typeface="Kulim Park"/>
              </a:rPr>
              <a:t>MULTIDIMENSIONAL SCALING</a:t>
            </a:r>
            <a:endParaRPr sz="1500">
              <a:solidFill>
                <a:schemeClr val="dk1"/>
              </a:solidFill>
              <a:latin typeface="Kulim Park"/>
              <a:ea typeface="Kulim Park"/>
              <a:cs typeface="Kulim Park"/>
              <a:sym typeface="Kulim Park"/>
            </a:endParaRPr>
          </a:p>
        </p:txBody>
      </p:sp>
      <p:sp>
        <p:nvSpPr>
          <p:cNvPr id="547" name="Google Shape;547;p49"/>
          <p:cNvSpPr txBox="1"/>
          <p:nvPr/>
        </p:nvSpPr>
        <p:spPr>
          <a:xfrm>
            <a:off x="6033525" y="1320663"/>
            <a:ext cx="2427600" cy="64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dk1"/>
                </a:solidFill>
                <a:latin typeface="Kulim Park"/>
                <a:ea typeface="Kulim Park"/>
                <a:cs typeface="Kulim Park"/>
                <a:sym typeface="Kulim Park"/>
              </a:rPr>
              <a:t>PRINCIPAL COMPONENT ANALYSIS</a:t>
            </a:r>
            <a:endParaRPr sz="1500">
              <a:solidFill>
                <a:schemeClr val="dk1"/>
              </a:solidFill>
              <a:latin typeface="Kulim Park"/>
              <a:ea typeface="Kulim Park"/>
              <a:cs typeface="Kulim Park"/>
              <a:sym typeface="Kulim Park"/>
            </a:endParaRPr>
          </a:p>
        </p:txBody>
      </p:sp>
      <p:grpSp>
        <p:nvGrpSpPr>
          <p:cNvPr id="548" name="Google Shape;548;p49"/>
          <p:cNvGrpSpPr/>
          <p:nvPr/>
        </p:nvGrpSpPr>
        <p:grpSpPr>
          <a:xfrm rot="978523">
            <a:off x="4360091" y="2458328"/>
            <a:ext cx="423316" cy="481620"/>
            <a:chOff x="4050488" y="2865563"/>
            <a:chExt cx="299729" cy="340965"/>
          </a:xfrm>
        </p:grpSpPr>
        <p:sp>
          <p:nvSpPr>
            <p:cNvPr id="549" name="Google Shape;549;p49"/>
            <p:cNvSpPr/>
            <p:nvPr/>
          </p:nvSpPr>
          <p:spPr>
            <a:xfrm>
              <a:off x="4050488" y="2865563"/>
              <a:ext cx="299729" cy="340965"/>
            </a:xfrm>
            <a:custGeom>
              <a:rect b="b" l="l" r="r" t="t"/>
              <a:pathLst>
                <a:path extrusionOk="0" h="10617" w="9333">
                  <a:moveTo>
                    <a:pt x="6227" y="607"/>
                  </a:moveTo>
                  <a:lnTo>
                    <a:pt x="6227" y="1285"/>
                  </a:lnTo>
                  <a:lnTo>
                    <a:pt x="3123" y="1285"/>
                  </a:lnTo>
                  <a:lnTo>
                    <a:pt x="3123" y="607"/>
                  </a:lnTo>
                  <a:close/>
                  <a:moveTo>
                    <a:pt x="6459" y="1892"/>
                  </a:moveTo>
                  <a:cubicBezTo>
                    <a:pt x="7209" y="2177"/>
                    <a:pt x="7780" y="2587"/>
                    <a:pt x="8155" y="3141"/>
                  </a:cubicBezTo>
                  <a:lnTo>
                    <a:pt x="1178" y="3141"/>
                  </a:lnTo>
                  <a:cubicBezTo>
                    <a:pt x="1553" y="2587"/>
                    <a:pt x="2124" y="2177"/>
                    <a:pt x="2855" y="1892"/>
                  </a:cubicBezTo>
                  <a:close/>
                  <a:moveTo>
                    <a:pt x="8494" y="3765"/>
                  </a:moveTo>
                  <a:cubicBezTo>
                    <a:pt x="8636" y="4140"/>
                    <a:pt x="8725" y="4568"/>
                    <a:pt x="8725" y="5014"/>
                  </a:cubicBezTo>
                  <a:cubicBezTo>
                    <a:pt x="8725" y="5781"/>
                    <a:pt x="8315" y="7102"/>
                    <a:pt x="7566" y="8101"/>
                  </a:cubicBezTo>
                  <a:cubicBezTo>
                    <a:pt x="7566" y="8119"/>
                    <a:pt x="7566" y="8119"/>
                    <a:pt x="7548" y="8119"/>
                  </a:cubicBezTo>
                  <a:lnTo>
                    <a:pt x="1785" y="8119"/>
                  </a:lnTo>
                  <a:cubicBezTo>
                    <a:pt x="1785" y="8119"/>
                    <a:pt x="1785" y="8119"/>
                    <a:pt x="1785" y="8101"/>
                  </a:cubicBezTo>
                  <a:cubicBezTo>
                    <a:pt x="1017" y="7102"/>
                    <a:pt x="625" y="5781"/>
                    <a:pt x="625" y="5014"/>
                  </a:cubicBezTo>
                  <a:cubicBezTo>
                    <a:pt x="625" y="4568"/>
                    <a:pt x="696" y="4140"/>
                    <a:pt x="857" y="3765"/>
                  </a:cubicBezTo>
                  <a:close/>
                  <a:moveTo>
                    <a:pt x="7191" y="8743"/>
                  </a:moveTo>
                  <a:cubicBezTo>
                    <a:pt x="6995" y="9136"/>
                    <a:pt x="6888" y="9546"/>
                    <a:pt x="6852" y="9992"/>
                  </a:cubicBezTo>
                  <a:lnTo>
                    <a:pt x="2481" y="9992"/>
                  </a:lnTo>
                  <a:cubicBezTo>
                    <a:pt x="2445" y="9564"/>
                    <a:pt x="2338" y="9136"/>
                    <a:pt x="2159" y="8743"/>
                  </a:cubicBezTo>
                  <a:close/>
                  <a:moveTo>
                    <a:pt x="1874" y="0"/>
                  </a:moveTo>
                  <a:lnTo>
                    <a:pt x="1874" y="607"/>
                  </a:lnTo>
                  <a:lnTo>
                    <a:pt x="2498" y="607"/>
                  </a:lnTo>
                  <a:lnTo>
                    <a:pt x="2498" y="1374"/>
                  </a:lnTo>
                  <a:cubicBezTo>
                    <a:pt x="1785" y="1660"/>
                    <a:pt x="1196" y="2106"/>
                    <a:pt x="768" y="2659"/>
                  </a:cubicBezTo>
                  <a:cubicBezTo>
                    <a:pt x="268" y="3319"/>
                    <a:pt x="0" y="4104"/>
                    <a:pt x="0" y="5014"/>
                  </a:cubicBezTo>
                  <a:cubicBezTo>
                    <a:pt x="0" y="6049"/>
                    <a:pt x="536" y="7476"/>
                    <a:pt x="1285" y="8476"/>
                  </a:cubicBezTo>
                  <a:cubicBezTo>
                    <a:pt x="1660" y="8993"/>
                    <a:pt x="1874" y="9617"/>
                    <a:pt x="1874" y="10260"/>
                  </a:cubicBezTo>
                  <a:lnTo>
                    <a:pt x="1874" y="10617"/>
                  </a:lnTo>
                  <a:lnTo>
                    <a:pt x="7476" y="10617"/>
                  </a:lnTo>
                  <a:lnTo>
                    <a:pt x="7476" y="10260"/>
                  </a:lnTo>
                  <a:cubicBezTo>
                    <a:pt x="7476" y="9617"/>
                    <a:pt x="7673" y="8993"/>
                    <a:pt x="8065" y="8476"/>
                  </a:cubicBezTo>
                  <a:cubicBezTo>
                    <a:pt x="8815" y="7476"/>
                    <a:pt x="9332" y="6049"/>
                    <a:pt x="9332" y="5014"/>
                  </a:cubicBezTo>
                  <a:cubicBezTo>
                    <a:pt x="9332" y="3337"/>
                    <a:pt x="8440" y="2034"/>
                    <a:pt x="6852" y="1392"/>
                  </a:cubicBezTo>
                  <a:lnTo>
                    <a:pt x="6852" y="607"/>
                  </a:lnTo>
                  <a:lnTo>
                    <a:pt x="7476" y="607"/>
                  </a:lnTo>
                  <a:lnTo>
                    <a:pt x="74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9"/>
            <p:cNvSpPr/>
            <p:nvPr/>
          </p:nvSpPr>
          <p:spPr>
            <a:xfrm>
              <a:off x="4150751" y="3006515"/>
              <a:ext cx="99749" cy="99749"/>
            </a:xfrm>
            <a:custGeom>
              <a:rect b="b" l="l" r="r" t="t"/>
              <a:pathLst>
                <a:path extrusionOk="0" h="3106" w="3106">
                  <a:moveTo>
                    <a:pt x="1553" y="625"/>
                  </a:moveTo>
                  <a:cubicBezTo>
                    <a:pt x="2071" y="625"/>
                    <a:pt x="2481" y="1035"/>
                    <a:pt x="2481" y="1553"/>
                  </a:cubicBezTo>
                  <a:cubicBezTo>
                    <a:pt x="2481" y="1731"/>
                    <a:pt x="2338" y="1874"/>
                    <a:pt x="2178" y="1874"/>
                  </a:cubicBezTo>
                  <a:cubicBezTo>
                    <a:pt x="1999" y="1874"/>
                    <a:pt x="1857" y="1731"/>
                    <a:pt x="1857" y="1553"/>
                  </a:cubicBezTo>
                  <a:cubicBezTo>
                    <a:pt x="1857" y="1143"/>
                    <a:pt x="1607" y="804"/>
                    <a:pt x="1232" y="679"/>
                  </a:cubicBezTo>
                  <a:cubicBezTo>
                    <a:pt x="1339" y="643"/>
                    <a:pt x="1446" y="625"/>
                    <a:pt x="1553" y="625"/>
                  </a:cubicBezTo>
                  <a:close/>
                  <a:moveTo>
                    <a:pt x="929" y="1250"/>
                  </a:moveTo>
                  <a:cubicBezTo>
                    <a:pt x="1107" y="1250"/>
                    <a:pt x="1232" y="1374"/>
                    <a:pt x="1232" y="1553"/>
                  </a:cubicBezTo>
                  <a:cubicBezTo>
                    <a:pt x="1232" y="1963"/>
                    <a:pt x="1500" y="2302"/>
                    <a:pt x="1857" y="2427"/>
                  </a:cubicBezTo>
                  <a:cubicBezTo>
                    <a:pt x="1767" y="2463"/>
                    <a:pt x="1660" y="2481"/>
                    <a:pt x="1553" y="2481"/>
                  </a:cubicBezTo>
                  <a:cubicBezTo>
                    <a:pt x="1036" y="2481"/>
                    <a:pt x="625" y="2070"/>
                    <a:pt x="625" y="1553"/>
                  </a:cubicBezTo>
                  <a:cubicBezTo>
                    <a:pt x="625" y="1374"/>
                    <a:pt x="750" y="1250"/>
                    <a:pt x="929" y="1250"/>
                  </a:cubicBezTo>
                  <a:close/>
                  <a:moveTo>
                    <a:pt x="1553" y="1"/>
                  </a:moveTo>
                  <a:cubicBezTo>
                    <a:pt x="697" y="1"/>
                    <a:pt x="1" y="696"/>
                    <a:pt x="1" y="1553"/>
                  </a:cubicBezTo>
                  <a:cubicBezTo>
                    <a:pt x="1" y="2409"/>
                    <a:pt x="697" y="3105"/>
                    <a:pt x="1553" y="3105"/>
                  </a:cubicBezTo>
                  <a:cubicBezTo>
                    <a:pt x="2410" y="3105"/>
                    <a:pt x="3105" y="2409"/>
                    <a:pt x="3105" y="1553"/>
                  </a:cubicBezTo>
                  <a:cubicBezTo>
                    <a:pt x="3105" y="696"/>
                    <a:pt x="2410" y="1"/>
                    <a:pt x="15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 name="Google Shape;551;p49"/>
          <p:cNvSpPr/>
          <p:nvPr/>
        </p:nvSpPr>
        <p:spPr>
          <a:xfrm rot="10800000">
            <a:off x="5861186" y="3107554"/>
            <a:ext cx="596016" cy="429371"/>
          </a:xfrm>
          <a:custGeom>
            <a:rect b="b" l="l" r="r" t="t"/>
            <a:pathLst>
              <a:path extrusionOk="0" h="13563" w="18827">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9"/>
          <p:cNvSpPr/>
          <p:nvPr/>
        </p:nvSpPr>
        <p:spPr>
          <a:xfrm flipH="1">
            <a:off x="5947702" y="1928652"/>
            <a:ext cx="483178" cy="429370"/>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9"/>
          <p:cNvSpPr/>
          <p:nvPr/>
        </p:nvSpPr>
        <p:spPr>
          <a:xfrm flipH="1">
            <a:off x="2683161" y="3107554"/>
            <a:ext cx="596016" cy="429371"/>
          </a:xfrm>
          <a:custGeom>
            <a:rect b="b" l="l" r="r" t="t"/>
            <a:pathLst>
              <a:path extrusionOk="0" h="13563" w="18827">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9"/>
          <p:cNvSpPr/>
          <p:nvPr/>
        </p:nvSpPr>
        <p:spPr>
          <a:xfrm>
            <a:off x="2769677" y="1928652"/>
            <a:ext cx="483178" cy="429370"/>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9"/>
          <p:cNvSpPr txBox="1"/>
          <p:nvPr/>
        </p:nvSpPr>
        <p:spPr>
          <a:xfrm>
            <a:off x="484700" y="2998988"/>
            <a:ext cx="20499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chemeClr val="dk1"/>
                </a:solidFill>
                <a:latin typeface="Kulim Park"/>
                <a:ea typeface="Kulim Park"/>
                <a:cs typeface="Kulim Park"/>
                <a:sym typeface="Kulim Park"/>
              </a:rPr>
              <a:t>TSNE (T stochastic neighbor Embedding)</a:t>
            </a:r>
            <a:endParaRPr>
              <a:latin typeface="Manrope"/>
              <a:ea typeface="Manrope"/>
              <a:cs typeface="Manrope"/>
              <a:sym typeface="Manrope"/>
            </a:endParaRPr>
          </a:p>
        </p:txBody>
      </p:sp>
      <p:sp>
        <p:nvSpPr>
          <p:cNvPr id="556" name="Google Shape;556;p49"/>
          <p:cNvSpPr txBox="1"/>
          <p:nvPr/>
        </p:nvSpPr>
        <p:spPr>
          <a:xfrm>
            <a:off x="6304600" y="3107550"/>
            <a:ext cx="2265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chemeClr val="dk1"/>
                </a:solidFill>
                <a:latin typeface="Kulim Park"/>
                <a:ea typeface="Kulim Park"/>
                <a:cs typeface="Kulim Park"/>
                <a:sym typeface="Kulim Park"/>
              </a:rPr>
              <a:t>MODEL FITTING</a:t>
            </a:r>
            <a:endParaRPr>
              <a:latin typeface="Manrope"/>
              <a:ea typeface="Manrope"/>
              <a:cs typeface="Manrope"/>
              <a:sym typeface="Manrop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2"/>
          <p:cNvSpPr/>
          <p:nvPr/>
        </p:nvSpPr>
        <p:spPr>
          <a:xfrm flipH="1" rot="-4376595">
            <a:off x="2443115" y="243603"/>
            <a:ext cx="3531623" cy="3976827"/>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2"/>
          <p:cNvSpPr txBox="1"/>
          <p:nvPr>
            <p:ph type="ctrTitle"/>
          </p:nvPr>
        </p:nvSpPr>
        <p:spPr>
          <a:xfrm>
            <a:off x="1503900" y="3813525"/>
            <a:ext cx="6741900" cy="90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lt1"/>
                </a:solidFill>
              </a:rPr>
              <a:t>Data port incorporated are the developers of screenlot as an application. The name “Screenlot”, it’s logo and software are  proprietary products and are all registered to Dataport inc. </a:t>
            </a:r>
            <a:endParaRPr sz="1600">
              <a:solidFill>
                <a:schemeClr val="dk2"/>
              </a:solidFill>
            </a:endParaRPr>
          </a:p>
        </p:txBody>
      </p:sp>
      <p:pic>
        <p:nvPicPr>
          <p:cNvPr id="329" name="Google Shape;329;p32"/>
          <p:cNvPicPr preferRelativeResize="0"/>
          <p:nvPr/>
        </p:nvPicPr>
        <p:blipFill>
          <a:blip r:embed="rId3">
            <a:alphaModFix/>
          </a:blip>
          <a:stretch>
            <a:fillRect/>
          </a:stretch>
        </p:blipFill>
        <p:spPr>
          <a:xfrm>
            <a:off x="3685608" y="1409700"/>
            <a:ext cx="2211381" cy="2211381"/>
          </a:xfrm>
          <a:prstGeom prst="rect">
            <a:avLst/>
          </a:prstGeom>
          <a:noFill/>
          <a:ln>
            <a:noFill/>
          </a:ln>
        </p:spPr>
      </p:pic>
      <p:sp>
        <p:nvSpPr>
          <p:cNvPr id="330" name="Google Shape;330;p32"/>
          <p:cNvSpPr txBox="1"/>
          <p:nvPr/>
        </p:nvSpPr>
        <p:spPr>
          <a:xfrm>
            <a:off x="1598175" y="505950"/>
            <a:ext cx="6251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latin typeface="Manrope"/>
                <a:ea typeface="Manrope"/>
                <a:cs typeface="Manrope"/>
                <a:sym typeface="Manrope"/>
              </a:rPr>
              <a:t>      ABOUT DATA PORT INCORPORATED</a:t>
            </a:r>
            <a:endParaRPr b="1" sz="2500">
              <a:latin typeface="Manrope"/>
              <a:ea typeface="Manrope"/>
              <a:cs typeface="Manrope"/>
              <a:sym typeface="Manrope"/>
            </a:endParaRPr>
          </a:p>
        </p:txBody>
      </p:sp>
      <p:pic>
        <p:nvPicPr>
          <p:cNvPr id="331" name="Google Shape;331;p32"/>
          <p:cNvPicPr preferRelativeResize="0"/>
          <p:nvPr/>
        </p:nvPicPr>
        <p:blipFill>
          <a:blip r:embed="rId4">
            <a:alphaModFix/>
          </a:blip>
          <a:stretch>
            <a:fillRect/>
          </a:stretch>
        </p:blipFill>
        <p:spPr>
          <a:xfrm>
            <a:off x="8569850" y="147800"/>
            <a:ext cx="436075" cy="3581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50"/>
          <p:cNvSpPr txBox="1"/>
          <p:nvPr>
            <p:ph idx="4294967295" type="title"/>
          </p:nvPr>
        </p:nvSpPr>
        <p:spPr>
          <a:xfrm>
            <a:off x="1119675" y="505950"/>
            <a:ext cx="7450200" cy="4396200"/>
          </a:xfrm>
          <a:prstGeom prst="rect">
            <a:avLst/>
          </a:prstGeom>
        </p:spPr>
        <p:txBody>
          <a:bodyPr anchorCtr="0" anchor="ctr" bIns="91425" lIns="91425" spcFirstLastPara="1" rIns="91425" wrap="square" tIns="91425">
            <a:noAutofit/>
          </a:bodyPr>
          <a:lstStyle/>
          <a:p>
            <a:pPr indent="-381000" lvl="0" marL="457200" rtl="0" algn="l">
              <a:spcBef>
                <a:spcPts val="0"/>
              </a:spcBef>
              <a:spcAft>
                <a:spcPts val="0"/>
              </a:spcAft>
              <a:buClr>
                <a:srgbClr val="000000"/>
              </a:buClr>
              <a:buSzPts val="2400"/>
              <a:buFont typeface="Arial"/>
              <a:buChar char="●"/>
            </a:pPr>
            <a:r>
              <a:rPr lang="en" sz="2400">
                <a:solidFill>
                  <a:srgbClr val="000000"/>
                </a:solidFill>
                <a:latin typeface="Arial"/>
                <a:ea typeface="Arial"/>
                <a:cs typeface="Arial"/>
                <a:sym typeface="Arial"/>
              </a:rPr>
              <a:t>Why we carry out cross validation</a:t>
            </a:r>
            <a:endParaRPr sz="2400">
              <a:solidFill>
                <a:srgbClr val="000000"/>
              </a:solidFill>
              <a:latin typeface="Arial"/>
              <a:ea typeface="Arial"/>
              <a:cs typeface="Arial"/>
              <a:sym typeface="Arial"/>
            </a:endParaRPr>
          </a:p>
          <a:p>
            <a:pPr indent="0" lvl="0" marL="457200" rtl="0" algn="l">
              <a:spcBef>
                <a:spcPts val="0"/>
              </a:spcBef>
              <a:spcAft>
                <a:spcPts val="0"/>
              </a:spcAft>
              <a:buNone/>
            </a:pPr>
            <a:r>
              <a:t/>
            </a:r>
            <a:endParaRPr sz="2400">
              <a:solidFill>
                <a:srgbClr val="000000"/>
              </a:solidFill>
              <a:latin typeface="Arial"/>
              <a:ea typeface="Arial"/>
              <a:cs typeface="Arial"/>
              <a:sym typeface="Arial"/>
            </a:endParaRPr>
          </a:p>
          <a:p>
            <a:pPr indent="-381000" lvl="0" marL="457200" rtl="0" algn="l">
              <a:spcBef>
                <a:spcPts val="1000"/>
              </a:spcBef>
              <a:spcAft>
                <a:spcPts val="0"/>
              </a:spcAft>
              <a:buClr>
                <a:srgbClr val="000000"/>
              </a:buClr>
              <a:buSzPts val="2400"/>
              <a:buFont typeface="Arial"/>
              <a:buChar char="●"/>
            </a:pPr>
            <a:r>
              <a:rPr lang="en" sz="2400">
                <a:solidFill>
                  <a:srgbClr val="000000"/>
                </a:solidFill>
                <a:latin typeface="Arial"/>
                <a:ea typeface="Arial"/>
                <a:cs typeface="Arial"/>
                <a:sym typeface="Arial"/>
              </a:rPr>
              <a:t>The K-fold cross validation / Hyperparameter settings used.</a:t>
            </a:r>
            <a:endParaRPr/>
          </a:p>
        </p:txBody>
      </p:sp>
      <p:sp>
        <p:nvSpPr>
          <p:cNvPr id="562" name="Google Shape;562;p50"/>
          <p:cNvSpPr/>
          <p:nvPr/>
        </p:nvSpPr>
        <p:spPr>
          <a:xfrm flipH="1">
            <a:off x="7334562" y="4135376"/>
            <a:ext cx="5341863" cy="302935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0"/>
          <p:cNvSpPr txBox="1"/>
          <p:nvPr/>
        </p:nvSpPr>
        <p:spPr>
          <a:xfrm>
            <a:off x="1800550" y="238175"/>
            <a:ext cx="5676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chemeClr val="lt1"/>
                </a:solidFill>
                <a:latin typeface="Manrope"/>
                <a:ea typeface="Manrope"/>
                <a:cs typeface="Manrope"/>
                <a:sym typeface="Manrope"/>
              </a:rPr>
              <a:t>                     CROSS VALIDATION</a:t>
            </a:r>
            <a:endParaRPr b="1" sz="2300">
              <a:latin typeface="Manrope"/>
              <a:ea typeface="Manrope"/>
              <a:cs typeface="Manrope"/>
              <a:sym typeface="Manrope"/>
            </a:endParaRPr>
          </a:p>
        </p:txBody>
      </p:sp>
      <p:pic>
        <p:nvPicPr>
          <p:cNvPr id="564" name="Google Shape;564;p50"/>
          <p:cNvPicPr preferRelativeResize="0"/>
          <p:nvPr/>
        </p:nvPicPr>
        <p:blipFill>
          <a:blip r:embed="rId3">
            <a:alphaModFix/>
          </a:blip>
          <a:stretch>
            <a:fillRect/>
          </a:stretch>
        </p:blipFill>
        <p:spPr>
          <a:xfrm>
            <a:off x="8569850" y="147800"/>
            <a:ext cx="436075" cy="358150"/>
          </a:xfrm>
          <a:prstGeom prst="rect">
            <a:avLst/>
          </a:prstGeom>
          <a:noFill/>
          <a:ln>
            <a:noFill/>
          </a:ln>
        </p:spPr>
      </p:pic>
      <p:sp>
        <p:nvSpPr>
          <p:cNvPr id="565" name="Google Shape;565;p50"/>
          <p:cNvSpPr txBox="1"/>
          <p:nvPr/>
        </p:nvSpPr>
        <p:spPr>
          <a:xfrm rot="-1834442">
            <a:off x="832510" y="1517687"/>
            <a:ext cx="907694" cy="48564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700">
              <a:solidFill>
                <a:schemeClr val="dk1"/>
              </a:solidFill>
              <a:latin typeface="Kulim Park"/>
              <a:ea typeface="Kulim Park"/>
              <a:cs typeface="Kulim Park"/>
              <a:sym typeface="Kulim Park"/>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51"/>
          <p:cNvSpPr/>
          <p:nvPr/>
        </p:nvSpPr>
        <p:spPr>
          <a:xfrm flipH="1">
            <a:off x="7334562" y="4135376"/>
            <a:ext cx="5341863" cy="302935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1"/>
          <p:cNvSpPr txBox="1"/>
          <p:nvPr/>
        </p:nvSpPr>
        <p:spPr>
          <a:xfrm>
            <a:off x="1800550" y="238175"/>
            <a:ext cx="5676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chemeClr val="lt1"/>
                </a:solidFill>
                <a:latin typeface="Manrope"/>
                <a:ea typeface="Manrope"/>
                <a:cs typeface="Manrope"/>
                <a:sym typeface="Manrope"/>
              </a:rPr>
              <a:t>MODEL PERFORMANCE EVALUATION</a:t>
            </a:r>
            <a:endParaRPr b="1" sz="2300">
              <a:latin typeface="Manrope"/>
              <a:ea typeface="Manrope"/>
              <a:cs typeface="Manrope"/>
              <a:sym typeface="Manrope"/>
            </a:endParaRPr>
          </a:p>
        </p:txBody>
      </p:sp>
      <p:pic>
        <p:nvPicPr>
          <p:cNvPr id="572" name="Google Shape;572;p51"/>
          <p:cNvPicPr preferRelativeResize="0"/>
          <p:nvPr/>
        </p:nvPicPr>
        <p:blipFill>
          <a:blip r:embed="rId3">
            <a:alphaModFix/>
          </a:blip>
          <a:stretch>
            <a:fillRect/>
          </a:stretch>
        </p:blipFill>
        <p:spPr>
          <a:xfrm>
            <a:off x="8569850" y="147800"/>
            <a:ext cx="436075" cy="358150"/>
          </a:xfrm>
          <a:prstGeom prst="rect">
            <a:avLst/>
          </a:prstGeom>
          <a:noFill/>
          <a:ln>
            <a:noFill/>
          </a:ln>
        </p:spPr>
      </p:pic>
      <p:sp>
        <p:nvSpPr>
          <p:cNvPr id="573" name="Google Shape;573;p51"/>
          <p:cNvSpPr txBox="1"/>
          <p:nvPr/>
        </p:nvSpPr>
        <p:spPr>
          <a:xfrm rot="-1834442">
            <a:off x="832510" y="1517687"/>
            <a:ext cx="907694" cy="48564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700">
                <a:solidFill>
                  <a:schemeClr val="dk1"/>
                </a:solidFill>
                <a:latin typeface="Kulim Park"/>
                <a:ea typeface="Kulim Park"/>
                <a:cs typeface="Kulim Park"/>
                <a:sym typeface="Kulim Park"/>
              </a:rPr>
              <a:t>RMSE</a:t>
            </a:r>
            <a:endParaRPr b="1" sz="1700">
              <a:solidFill>
                <a:schemeClr val="dk1"/>
              </a:solidFill>
              <a:latin typeface="Kulim Park"/>
              <a:ea typeface="Kulim Park"/>
              <a:cs typeface="Kulim Park"/>
              <a:sym typeface="Kulim Park"/>
            </a:endParaRPr>
          </a:p>
        </p:txBody>
      </p:sp>
      <p:pic>
        <p:nvPicPr>
          <p:cNvPr id="574" name="Google Shape;574;p51"/>
          <p:cNvPicPr preferRelativeResize="0"/>
          <p:nvPr/>
        </p:nvPicPr>
        <p:blipFill>
          <a:blip r:embed="rId4">
            <a:alphaModFix/>
          </a:blip>
          <a:stretch>
            <a:fillRect/>
          </a:stretch>
        </p:blipFill>
        <p:spPr>
          <a:xfrm>
            <a:off x="2545237" y="984025"/>
            <a:ext cx="4393450" cy="3504300"/>
          </a:xfrm>
          <a:prstGeom prst="rect">
            <a:avLst/>
          </a:prstGeom>
          <a:noFill/>
          <a:ln>
            <a:noFill/>
          </a:ln>
        </p:spPr>
      </p:pic>
      <p:sp>
        <p:nvSpPr>
          <p:cNvPr id="575" name="Google Shape;575;p51"/>
          <p:cNvSpPr/>
          <p:nvPr/>
        </p:nvSpPr>
        <p:spPr>
          <a:xfrm flipH="1">
            <a:off x="725125" y="1694510"/>
            <a:ext cx="1535100" cy="1535100"/>
          </a:xfrm>
          <a:prstGeom prst="blockArc">
            <a:avLst>
              <a:gd fmla="val 19071203" name="adj1"/>
              <a:gd fmla="val 16256715" name="adj2"/>
              <a:gd fmla="val 1271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1"/>
          <p:cNvSpPr txBox="1"/>
          <p:nvPr>
            <p:ph idx="4294967295" type="title"/>
          </p:nvPr>
        </p:nvSpPr>
        <p:spPr>
          <a:xfrm>
            <a:off x="1119616" y="2571976"/>
            <a:ext cx="1140600" cy="1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900"/>
              <a:t>0.786</a:t>
            </a:r>
            <a:endParaRPr sz="3200"/>
          </a:p>
          <a:p>
            <a:pPr indent="0" lvl="0" marL="0" rtl="0" algn="ctr">
              <a:spcBef>
                <a:spcPts val="0"/>
              </a:spcBef>
              <a:spcAft>
                <a:spcPts val="0"/>
              </a:spcAft>
              <a:buNone/>
            </a:pPr>
            <a:r>
              <a:t/>
            </a:r>
            <a:endParaRPr/>
          </a:p>
        </p:txBody>
      </p:sp>
      <p:pic>
        <p:nvPicPr>
          <p:cNvPr id="577" name="Google Shape;577;p51"/>
          <p:cNvPicPr preferRelativeResize="0"/>
          <p:nvPr/>
        </p:nvPicPr>
        <p:blipFill>
          <a:blip r:embed="rId5">
            <a:alphaModFix/>
          </a:blip>
          <a:stretch>
            <a:fillRect/>
          </a:stretch>
        </p:blipFill>
        <p:spPr>
          <a:xfrm>
            <a:off x="0" y="0"/>
            <a:ext cx="9144000"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52"/>
          <p:cNvSpPr txBox="1"/>
          <p:nvPr>
            <p:ph idx="1" type="subTitle"/>
          </p:nvPr>
        </p:nvSpPr>
        <p:spPr>
          <a:xfrm>
            <a:off x="513075" y="1466824"/>
            <a:ext cx="3035100" cy="1792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700">
                <a:latin typeface="Kulim Park"/>
                <a:ea typeface="Kulim Park"/>
                <a:cs typeface="Kulim Park"/>
                <a:sym typeface="Kulim Park"/>
              </a:rPr>
              <a:t>SCREEN LOT WEB APP</a:t>
            </a:r>
            <a:endParaRPr b="1" sz="1700">
              <a:latin typeface="Kulim Park"/>
              <a:ea typeface="Kulim Park"/>
              <a:cs typeface="Kulim Park"/>
              <a:sym typeface="Kulim Park"/>
            </a:endParaRPr>
          </a:p>
          <a:p>
            <a:pPr indent="0" lvl="0" marL="0" rtl="0" algn="l">
              <a:spcBef>
                <a:spcPts val="0"/>
              </a:spcBef>
              <a:spcAft>
                <a:spcPts val="0"/>
              </a:spcAft>
              <a:buNone/>
            </a:pPr>
            <a:r>
              <a:rPr lang="en">
                <a:latin typeface="Kulim Park"/>
                <a:ea typeface="Kulim Park"/>
                <a:cs typeface="Kulim Park"/>
                <a:sym typeface="Kulim Park"/>
              </a:rPr>
              <a:t>Our user-friendly app, recommend movies and explore data insights.</a:t>
            </a:r>
            <a:endParaRPr>
              <a:latin typeface="Kulim Park"/>
              <a:ea typeface="Kulim Park"/>
              <a:cs typeface="Kulim Park"/>
              <a:sym typeface="Kulim Park"/>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583" name="Google Shape;583;p52"/>
          <p:cNvGrpSpPr/>
          <p:nvPr/>
        </p:nvGrpSpPr>
        <p:grpSpPr>
          <a:xfrm rot="350804">
            <a:off x="3777625" y="1214043"/>
            <a:ext cx="3989066" cy="3391329"/>
            <a:chOff x="2144600" y="1557475"/>
            <a:chExt cx="3330800" cy="2596750"/>
          </a:xfrm>
        </p:grpSpPr>
        <p:sp>
          <p:nvSpPr>
            <p:cNvPr id="584" name="Google Shape;584;p52"/>
            <p:cNvSpPr/>
            <p:nvPr/>
          </p:nvSpPr>
          <p:spPr>
            <a:xfrm>
              <a:off x="2144600" y="1557475"/>
              <a:ext cx="3330800" cy="2596750"/>
            </a:xfrm>
            <a:custGeom>
              <a:rect b="b" l="l" r="r" t="t"/>
              <a:pathLst>
                <a:path extrusionOk="0" h="103870" w="133232">
                  <a:moveTo>
                    <a:pt x="129564" y="869"/>
                  </a:moveTo>
                  <a:cubicBezTo>
                    <a:pt x="130314" y="869"/>
                    <a:pt x="131017" y="1155"/>
                    <a:pt x="131541" y="1691"/>
                  </a:cubicBezTo>
                  <a:cubicBezTo>
                    <a:pt x="132065" y="2215"/>
                    <a:pt x="132362" y="2917"/>
                    <a:pt x="132362" y="3655"/>
                  </a:cubicBezTo>
                  <a:lnTo>
                    <a:pt x="132362" y="6239"/>
                  </a:lnTo>
                  <a:lnTo>
                    <a:pt x="870" y="6239"/>
                  </a:lnTo>
                  <a:lnTo>
                    <a:pt x="870" y="3655"/>
                  </a:lnTo>
                  <a:cubicBezTo>
                    <a:pt x="870" y="2917"/>
                    <a:pt x="1167" y="2215"/>
                    <a:pt x="1691" y="1691"/>
                  </a:cubicBezTo>
                  <a:cubicBezTo>
                    <a:pt x="2215" y="1155"/>
                    <a:pt x="2918" y="869"/>
                    <a:pt x="3668" y="869"/>
                  </a:cubicBezTo>
                  <a:close/>
                  <a:moveTo>
                    <a:pt x="132362" y="7108"/>
                  </a:moveTo>
                  <a:lnTo>
                    <a:pt x="132362" y="76771"/>
                  </a:lnTo>
                  <a:lnTo>
                    <a:pt x="870" y="76771"/>
                  </a:lnTo>
                  <a:lnTo>
                    <a:pt x="870" y="7108"/>
                  </a:lnTo>
                  <a:close/>
                  <a:moveTo>
                    <a:pt x="132362" y="77641"/>
                  </a:moveTo>
                  <a:lnTo>
                    <a:pt x="132362" y="82939"/>
                  </a:lnTo>
                  <a:cubicBezTo>
                    <a:pt x="132362" y="83677"/>
                    <a:pt x="132065" y="84379"/>
                    <a:pt x="131541" y="84903"/>
                  </a:cubicBezTo>
                  <a:cubicBezTo>
                    <a:pt x="131017" y="85439"/>
                    <a:pt x="130314" y="85725"/>
                    <a:pt x="129564" y="85725"/>
                  </a:cubicBezTo>
                  <a:lnTo>
                    <a:pt x="3668" y="85725"/>
                  </a:lnTo>
                  <a:cubicBezTo>
                    <a:pt x="2918" y="85725"/>
                    <a:pt x="2215" y="85439"/>
                    <a:pt x="1691" y="84903"/>
                  </a:cubicBezTo>
                  <a:cubicBezTo>
                    <a:pt x="1167" y="84379"/>
                    <a:pt x="870" y="83677"/>
                    <a:pt x="870" y="82939"/>
                  </a:cubicBezTo>
                  <a:lnTo>
                    <a:pt x="870" y="77641"/>
                  </a:lnTo>
                  <a:close/>
                  <a:moveTo>
                    <a:pt x="78987" y="86594"/>
                  </a:moveTo>
                  <a:lnTo>
                    <a:pt x="78987" y="86665"/>
                  </a:lnTo>
                  <a:cubicBezTo>
                    <a:pt x="79058" y="94214"/>
                    <a:pt x="80951" y="97560"/>
                    <a:pt x="82082" y="98881"/>
                  </a:cubicBezTo>
                  <a:lnTo>
                    <a:pt x="82177" y="99000"/>
                  </a:lnTo>
                  <a:lnTo>
                    <a:pt x="51043" y="99000"/>
                  </a:lnTo>
                  <a:lnTo>
                    <a:pt x="51150" y="98881"/>
                  </a:lnTo>
                  <a:cubicBezTo>
                    <a:pt x="52281" y="97560"/>
                    <a:pt x="54174" y="94214"/>
                    <a:pt x="54257" y="86665"/>
                  </a:cubicBezTo>
                  <a:lnTo>
                    <a:pt x="54257" y="86594"/>
                  </a:lnTo>
                  <a:close/>
                  <a:moveTo>
                    <a:pt x="89833" y="99869"/>
                  </a:moveTo>
                  <a:cubicBezTo>
                    <a:pt x="90417" y="99869"/>
                    <a:pt x="91071" y="100108"/>
                    <a:pt x="91595" y="100501"/>
                  </a:cubicBezTo>
                  <a:cubicBezTo>
                    <a:pt x="92155" y="100917"/>
                    <a:pt x="92464" y="101453"/>
                    <a:pt x="92464" y="101965"/>
                  </a:cubicBezTo>
                  <a:lnTo>
                    <a:pt x="92464" y="103001"/>
                  </a:lnTo>
                  <a:lnTo>
                    <a:pt x="40768" y="103001"/>
                  </a:lnTo>
                  <a:lnTo>
                    <a:pt x="40768" y="101965"/>
                  </a:lnTo>
                  <a:cubicBezTo>
                    <a:pt x="40768" y="101453"/>
                    <a:pt x="41089" y="100917"/>
                    <a:pt x="41637" y="100501"/>
                  </a:cubicBezTo>
                  <a:cubicBezTo>
                    <a:pt x="42161" y="100108"/>
                    <a:pt x="42815" y="99869"/>
                    <a:pt x="43399" y="99869"/>
                  </a:cubicBezTo>
                  <a:close/>
                  <a:moveTo>
                    <a:pt x="3668" y="0"/>
                  </a:moveTo>
                  <a:cubicBezTo>
                    <a:pt x="1644" y="0"/>
                    <a:pt x="1" y="1643"/>
                    <a:pt x="1" y="3655"/>
                  </a:cubicBezTo>
                  <a:lnTo>
                    <a:pt x="1" y="82939"/>
                  </a:lnTo>
                  <a:cubicBezTo>
                    <a:pt x="1" y="84951"/>
                    <a:pt x="1644" y="86594"/>
                    <a:pt x="3668" y="86594"/>
                  </a:cubicBezTo>
                  <a:lnTo>
                    <a:pt x="53388" y="86594"/>
                  </a:lnTo>
                  <a:lnTo>
                    <a:pt x="53388" y="86665"/>
                  </a:lnTo>
                  <a:cubicBezTo>
                    <a:pt x="53329" y="91940"/>
                    <a:pt x="52352" y="95000"/>
                    <a:pt x="51555" y="96643"/>
                  </a:cubicBezTo>
                  <a:cubicBezTo>
                    <a:pt x="51066" y="97607"/>
                    <a:pt x="50590" y="98203"/>
                    <a:pt x="50281" y="98536"/>
                  </a:cubicBezTo>
                  <a:cubicBezTo>
                    <a:pt x="50138" y="98691"/>
                    <a:pt x="49995" y="98822"/>
                    <a:pt x="49852" y="98929"/>
                  </a:cubicBezTo>
                  <a:cubicBezTo>
                    <a:pt x="49828" y="98953"/>
                    <a:pt x="49804" y="98965"/>
                    <a:pt x="49781" y="98988"/>
                  </a:cubicBezTo>
                  <a:lnTo>
                    <a:pt x="49757" y="99000"/>
                  </a:lnTo>
                  <a:lnTo>
                    <a:pt x="43411" y="99000"/>
                  </a:lnTo>
                  <a:cubicBezTo>
                    <a:pt x="42601" y="99000"/>
                    <a:pt x="41720" y="99322"/>
                    <a:pt x="41041" y="99858"/>
                  </a:cubicBezTo>
                  <a:cubicBezTo>
                    <a:pt x="40303" y="100441"/>
                    <a:pt x="39898" y="101191"/>
                    <a:pt x="39898" y="101965"/>
                  </a:cubicBezTo>
                  <a:lnTo>
                    <a:pt x="39898" y="103441"/>
                  </a:lnTo>
                  <a:cubicBezTo>
                    <a:pt x="39898" y="103679"/>
                    <a:pt x="40089" y="103870"/>
                    <a:pt x="40339" y="103870"/>
                  </a:cubicBezTo>
                  <a:lnTo>
                    <a:pt x="92905" y="103870"/>
                  </a:lnTo>
                  <a:cubicBezTo>
                    <a:pt x="93143" y="103870"/>
                    <a:pt x="93334" y="103679"/>
                    <a:pt x="93334" y="103441"/>
                  </a:cubicBezTo>
                  <a:lnTo>
                    <a:pt x="93334" y="101977"/>
                  </a:lnTo>
                  <a:cubicBezTo>
                    <a:pt x="93334" y="101191"/>
                    <a:pt x="92929" y="100441"/>
                    <a:pt x="92191" y="99858"/>
                  </a:cubicBezTo>
                  <a:cubicBezTo>
                    <a:pt x="91512" y="99322"/>
                    <a:pt x="90631" y="99000"/>
                    <a:pt x="89833" y="99000"/>
                  </a:cubicBezTo>
                  <a:lnTo>
                    <a:pt x="83475" y="99000"/>
                  </a:lnTo>
                  <a:lnTo>
                    <a:pt x="83451" y="98988"/>
                  </a:lnTo>
                  <a:cubicBezTo>
                    <a:pt x="83166" y="98786"/>
                    <a:pt x="82416" y="98167"/>
                    <a:pt x="81666" y="96631"/>
                  </a:cubicBezTo>
                  <a:cubicBezTo>
                    <a:pt x="80511" y="94262"/>
                    <a:pt x="79891" y="90916"/>
                    <a:pt x="79856" y="86665"/>
                  </a:cubicBezTo>
                  <a:lnTo>
                    <a:pt x="79844" y="86594"/>
                  </a:lnTo>
                  <a:lnTo>
                    <a:pt x="129564" y="86594"/>
                  </a:lnTo>
                  <a:cubicBezTo>
                    <a:pt x="131588" y="86594"/>
                    <a:pt x="133231" y="84951"/>
                    <a:pt x="133231" y="82939"/>
                  </a:cubicBezTo>
                  <a:lnTo>
                    <a:pt x="133231" y="3655"/>
                  </a:lnTo>
                  <a:cubicBezTo>
                    <a:pt x="133231" y="1643"/>
                    <a:pt x="131588" y="0"/>
                    <a:pt x="1295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C0C0C"/>
                </a:solidFill>
              </a:endParaRPr>
            </a:p>
          </p:txBody>
        </p:sp>
        <p:sp>
          <p:nvSpPr>
            <p:cNvPr id="585" name="Google Shape;585;p52"/>
            <p:cNvSpPr/>
            <p:nvPr/>
          </p:nvSpPr>
          <p:spPr>
            <a:xfrm>
              <a:off x="3678425" y="3558900"/>
              <a:ext cx="263150" cy="79800"/>
            </a:xfrm>
            <a:custGeom>
              <a:rect b="b" l="l" r="r" t="t"/>
              <a:pathLst>
                <a:path extrusionOk="0" h="3192" w="10526">
                  <a:moveTo>
                    <a:pt x="8930" y="941"/>
                  </a:moveTo>
                  <a:cubicBezTo>
                    <a:pt x="9121" y="941"/>
                    <a:pt x="9275" y="1013"/>
                    <a:pt x="9394" y="1132"/>
                  </a:cubicBezTo>
                  <a:cubicBezTo>
                    <a:pt x="9514" y="1251"/>
                    <a:pt x="9585" y="1417"/>
                    <a:pt x="9585" y="1596"/>
                  </a:cubicBezTo>
                  <a:cubicBezTo>
                    <a:pt x="9585" y="1775"/>
                    <a:pt x="9514" y="1929"/>
                    <a:pt x="9394" y="2048"/>
                  </a:cubicBezTo>
                  <a:cubicBezTo>
                    <a:pt x="9275" y="2167"/>
                    <a:pt x="9121" y="2239"/>
                    <a:pt x="8930" y="2239"/>
                  </a:cubicBezTo>
                  <a:lnTo>
                    <a:pt x="1596" y="2239"/>
                  </a:lnTo>
                  <a:cubicBezTo>
                    <a:pt x="1405" y="2239"/>
                    <a:pt x="1251" y="2167"/>
                    <a:pt x="1132" y="2048"/>
                  </a:cubicBezTo>
                  <a:cubicBezTo>
                    <a:pt x="1012" y="1929"/>
                    <a:pt x="941" y="1775"/>
                    <a:pt x="941" y="1596"/>
                  </a:cubicBezTo>
                  <a:cubicBezTo>
                    <a:pt x="941" y="1417"/>
                    <a:pt x="1012" y="1251"/>
                    <a:pt x="1132" y="1132"/>
                  </a:cubicBezTo>
                  <a:cubicBezTo>
                    <a:pt x="1251" y="1013"/>
                    <a:pt x="1405" y="941"/>
                    <a:pt x="1596" y="941"/>
                  </a:cubicBezTo>
                  <a:close/>
                  <a:moveTo>
                    <a:pt x="1596" y="1"/>
                  </a:moveTo>
                  <a:cubicBezTo>
                    <a:pt x="715" y="1"/>
                    <a:pt x="0" y="715"/>
                    <a:pt x="0" y="1596"/>
                  </a:cubicBezTo>
                  <a:cubicBezTo>
                    <a:pt x="0" y="2477"/>
                    <a:pt x="715" y="3191"/>
                    <a:pt x="1596" y="3191"/>
                  </a:cubicBezTo>
                  <a:lnTo>
                    <a:pt x="8942" y="3191"/>
                  </a:lnTo>
                  <a:cubicBezTo>
                    <a:pt x="9811" y="3191"/>
                    <a:pt x="10526" y="2465"/>
                    <a:pt x="10526" y="1596"/>
                  </a:cubicBezTo>
                  <a:cubicBezTo>
                    <a:pt x="10526" y="715"/>
                    <a:pt x="9811" y="1"/>
                    <a:pt x="89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C0C0C"/>
                </a:solidFill>
              </a:endParaRPr>
            </a:p>
          </p:txBody>
        </p:sp>
      </p:grpSp>
      <p:sp>
        <p:nvSpPr>
          <p:cNvPr id="586" name="Google Shape;586;p52"/>
          <p:cNvSpPr/>
          <p:nvPr/>
        </p:nvSpPr>
        <p:spPr>
          <a:xfrm flipH="1" rot="213136">
            <a:off x="5335845" y="3423023"/>
            <a:ext cx="5766877" cy="368303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2"/>
          <p:cNvSpPr/>
          <p:nvPr/>
        </p:nvSpPr>
        <p:spPr>
          <a:xfrm flipH="1" rot="9134907">
            <a:off x="1749077" y="4312968"/>
            <a:ext cx="8201101" cy="3015755"/>
          </a:xfrm>
          <a:custGeom>
            <a:rect b="b" l="l" r="r" t="t"/>
            <a:pathLst>
              <a:path extrusionOk="0" fill="none" h="28195" w="76674">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cap="flat" cmpd="sng" w="28575">
            <a:solidFill>
              <a:schemeClr val="accent3"/>
            </a:solidFill>
            <a:prstDash val="solid"/>
            <a:miter lim="32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8" name="Google Shape;588;p52"/>
          <p:cNvPicPr preferRelativeResize="0"/>
          <p:nvPr/>
        </p:nvPicPr>
        <p:blipFill>
          <a:blip r:embed="rId3">
            <a:alphaModFix/>
          </a:blip>
          <a:stretch>
            <a:fillRect/>
          </a:stretch>
        </p:blipFill>
        <p:spPr>
          <a:xfrm rot="348732">
            <a:off x="3877121" y="1481098"/>
            <a:ext cx="3861614" cy="2172158"/>
          </a:xfrm>
          <a:prstGeom prst="rect">
            <a:avLst/>
          </a:prstGeom>
          <a:noFill/>
          <a:ln>
            <a:noFill/>
          </a:ln>
        </p:spPr>
      </p:pic>
      <p:pic>
        <p:nvPicPr>
          <p:cNvPr id="589" name="Google Shape;589;p52"/>
          <p:cNvPicPr preferRelativeResize="0"/>
          <p:nvPr/>
        </p:nvPicPr>
        <p:blipFill>
          <a:blip r:embed="rId4">
            <a:alphaModFix/>
          </a:blip>
          <a:stretch>
            <a:fillRect/>
          </a:stretch>
        </p:blipFill>
        <p:spPr>
          <a:xfrm>
            <a:off x="8569850" y="147800"/>
            <a:ext cx="436075" cy="358150"/>
          </a:xfrm>
          <a:prstGeom prst="rect">
            <a:avLst/>
          </a:prstGeom>
          <a:noFill/>
          <a:ln>
            <a:noFill/>
          </a:ln>
        </p:spPr>
      </p:pic>
      <p:sp>
        <p:nvSpPr>
          <p:cNvPr id="590" name="Google Shape;590;p52"/>
          <p:cNvSpPr txBox="1"/>
          <p:nvPr/>
        </p:nvSpPr>
        <p:spPr>
          <a:xfrm>
            <a:off x="2944750" y="238175"/>
            <a:ext cx="40617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solidFill>
                  <a:schemeClr val="dk1"/>
                </a:solidFill>
                <a:latin typeface="Manrope"/>
                <a:ea typeface="Manrope"/>
                <a:cs typeface="Manrope"/>
                <a:sym typeface="Manrope"/>
              </a:rPr>
              <a:t>STREAMLIT DEPLOYMENT </a:t>
            </a:r>
            <a:endParaRPr b="1" sz="2300">
              <a:solidFill>
                <a:schemeClr val="lt1"/>
              </a:solidFill>
              <a:latin typeface="Manrope"/>
              <a:ea typeface="Manrope"/>
              <a:cs typeface="Manrope"/>
              <a:sym typeface="Manrop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53"/>
          <p:cNvSpPr/>
          <p:nvPr/>
        </p:nvSpPr>
        <p:spPr>
          <a:xfrm flipH="1">
            <a:off x="7334562" y="4135376"/>
            <a:ext cx="5341863" cy="302935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6" name="Google Shape;596;p53"/>
          <p:cNvPicPr preferRelativeResize="0"/>
          <p:nvPr/>
        </p:nvPicPr>
        <p:blipFill>
          <a:blip r:embed="rId3">
            <a:alphaModFix/>
          </a:blip>
          <a:stretch>
            <a:fillRect/>
          </a:stretch>
        </p:blipFill>
        <p:spPr>
          <a:xfrm>
            <a:off x="8569850" y="147800"/>
            <a:ext cx="436075" cy="358150"/>
          </a:xfrm>
          <a:prstGeom prst="rect">
            <a:avLst/>
          </a:prstGeom>
          <a:noFill/>
          <a:ln>
            <a:noFill/>
          </a:ln>
        </p:spPr>
      </p:pic>
      <p:sp>
        <p:nvSpPr>
          <p:cNvPr id="597" name="Google Shape;597;p53"/>
          <p:cNvSpPr txBox="1"/>
          <p:nvPr/>
        </p:nvSpPr>
        <p:spPr>
          <a:xfrm>
            <a:off x="2944750" y="238175"/>
            <a:ext cx="40617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solidFill>
                  <a:schemeClr val="dk1"/>
                </a:solidFill>
                <a:latin typeface="Manrope"/>
                <a:ea typeface="Manrope"/>
                <a:cs typeface="Manrope"/>
                <a:sym typeface="Manrope"/>
              </a:rPr>
              <a:t>CONCLUSION</a:t>
            </a:r>
            <a:endParaRPr b="1" sz="2300">
              <a:solidFill>
                <a:schemeClr val="lt1"/>
              </a:solidFill>
              <a:latin typeface="Manrope"/>
              <a:ea typeface="Manrope"/>
              <a:cs typeface="Manrope"/>
              <a:sym typeface="Manrope"/>
            </a:endParaRPr>
          </a:p>
        </p:txBody>
      </p:sp>
      <p:sp>
        <p:nvSpPr>
          <p:cNvPr id="598" name="Google Shape;598;p53"/>
          <p:cNvSpPr txBox="1"/>
          <p:nvPr/>
        </p:nvSpPr>
        <p:spPr>
          <a:xfrm>
            <a:off x="865425" y="824625"/>
            <a:ext cx="7250700" cy="23397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Kulim Park"/>
              <a:buChar char="●"/>
            </a:pPr>
            <a:r>
              <a:rPr b="1" lang="en" sz="2000">
                <a:latin typeface="Kulim Park"/>
                <a:ea typeface="Kulim Park"/>
                <a:cs typeface="Kulim Park"/>
                <a:sym typeface="Kulim Park"/>
              </a:rPr>
              <a:t>Screenlot is a top-notch Movie recommender solution, Why?</a:t>
            </a:r>
            <a:r>
              <a:rPr lang="en" sz="2000">
                <a:latin typeface="Kulim Park"/>
                <a:ea typeface="Kulim Park"/>
                <a:cs typeface="Kulim Park"/>
                <a:sym typeface="Kulim Park"/>
              </a:rPr>
              <a:t> </a:t>
            </a:r>
            <a:endParaRPr sz="2000">
              <a:latin typeface="Kulim Park"/>
              <a:ea typeface="Kulim Park"/>
              <a:cs typeface="Kulim Park"/>
              <a:sym typeface="Kulim Park"/>
            </a:endParaRPr>
          </a:p>
          <a:p>
            <a:pPr indent="0" lvl="0" marL="914400" rtl="0" algn="l">
              <a:spcBef>
                <a:spcPts val="0"/>
              </a:spcBef>
              <a:spcAft>
                <a:spcPts val="0"/>
              </a:spcAft>
              <a:buNone/>
            </a:pPr>
            <a:r>
              <a:t/>
            </a:r>
            <a:endParaRPr sz="2000">
              <a:latin typeface="Kulim Park"/>
              <a:ea typeface="Kulim Park"/>
              <a:cs typeface="Kulim Park"/>
              <a:sym typeface="Kulim Park"/>
            </a:endParaRPr>
          </a:p>
          <a:p>
            <a:pPr indent="-355600" lvl="0" marL="457200" rtl="0" algn="l">
              <a:spcBef>
                <a:spcPts val="0"/>
              </a:spcBef>
              <a:spcAft>
                <a:spcPts val="0"/>
              </a:spcAft>
              <a:buSzPts val="2000"/>
              <a:buFont typeface="Kulim Park"/>
              <a:buChar char="●"/>
            </a:pPr>
            <a:r>
              <a:rPr b="1" lang="en" sz="2000">
                <a:latin typeface="Kulim Park"/>
                <a:ea typeface="Kulim Park"/>
                <a:cs typeface="Kulim Park"/>
                <a:sym typeface="Kulim Park"/>
              </a:rPr>
              <a:t>User-friendly</a:t>
            </a:r>
            <a:endParaRPr b="1" sz="2000">
              <a:latin typeface="Kulim Park"/>
              <a:ea typeface="Kulim Park"/>
              <a:cs typeface="Kulim Park"/>
              <a:sym typeface="Kulim Park"/>
            </a:endParaRPr>
          </a:p>
          <a:p>
            <a:pPr indent="-355600" lvl="0" marL="457200" rtl="0" algn="l">
              <a:spcBef>
                <a:spcPts val="0"/>
              </a:spcBef>
              <a:spcAft>
                <a:spcPts val="0"/>
              </a:spcAft>
              <a:buSzPts val="2000"/>
              <a:buFont typeface="Kulim Park"/>
              <a:buChar char="●"/>
            </a:pPr>
            <a:r>
              <a:rPr b="1" lang="en" sz="2000">
                <a:latin typeface="Kulim Park"/>
                <a:ea typeface="Kulim Park"/>
                <a:cs typeface="Kulim Park"/>
                <a:sym typeface="Kulim Park"/>
              </a:rPr>
              <a:t>Saves time</a:t>
            </a:r>
            <a:endParaRPr b="1" sz="2000">
              <a:latin typeface="Kulim Park"/>
              <a:ea typeface="Kulim Park"/>
              <a:cs typeface="Kulim Park"/>
              <a:sym typeface="Kulim Park"/>
            </a:endParaRPr>
          </a:p>
          <a:p>
            <a:pPr indent="-355600" lvl="0" marL="457200" rtl="0" algn="l">
              <a:spcBef>
                <a:spcPts val="0"/>
              </a:spcBef>
              <a:spcAft>
                <a:spcPts val="0"/>
              </a:spcAft>
              <a:buSzPts val="2000"/>
              <a:buFont typeface="Kulim Park"/>
              <a:buChar char="●"/>
            </a:pPr>
            <a:r>
              <a:rPr b="1" lang="en" sz="2000">
                <a:latin typeface="Kulim Park"/>
                <a:ea typeface="Kulim Park"/>
                <a:cs typeface="Kulim Park"/>
                <a:sym typeface="Kulim Park"/>
              </a:rPr>
              <a:t>Excellent and hassle-free Movie recommendation   </a:t>
            </a:r>
            <a:endParaRPr b="1" sz="2000">
              <a:latin typeface="Kulim Park"/>
              <a:ea typeface="Kulim Park"/>
              <a:cs typeface="Kulim Park"/>
              <a:sym typeface="Kulim Park"/>
            </a:endParaRPr>
          </a:p>
          <a:p>
            <a:pPr indent="-355600" lvl="0" marL="457200" rtl="0" algn="l">
              <a:spcBef>
                <a:spcPts val="0"/>
              </a:spcBef>
              <a:spcAft>
                <a:spcPts val="0"/>
              </a:spcAft>
              <a:buSzPts val="2000"/>
              <a:buFont typeface="Kulim Park"/>
              <a:buChar char="●"/>
            </a:pPr>
            <a:r>
              <a:rPr b="1" lang="en" sz="2000">
                <a:latin typeface="Kulim Park"/>
                <a:ea typeface="Kulim Park"/>
                <a:cs typeface="Kulim Park"/>
                <a:sym typeface="Kulim Park"/>
              </a:rPr>
              <a:t>Drastically improve profit for businesses</a:t>
            </a:r>
            <a:endParaRPr b="1" sz="2000">
              <a:latin typeface="Kulim Park"/>
              <a:ea typeface="Kulim Park"/>
              <a:cs typeface="Kulim Park"/>
              <a:sym typeface="Kulim Park"/>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54"/>
          <p:cNvSpPr/>
          <p:nvPr/>
        </p:nvSpPr>
        <p:spPr>
          <a:xfrm flipH="1">
            <a:off x="7334562" y="4135376"/>
            <a:ext cx="5341863" cy="302935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4" name="Google Shape;604;p54"/>
          <p:cNvPicPr preferRelativeResize="0"/>
          <p:nvPr/>
        </p:nvPicPr>
        <p:blipFill>
          <a:blip r:embed="rId3">
            <a:alphaModFix/>
          </a:blip>
          <a:stretch>
            <a:fillRect/>
          </a:stretch>
        </p:blipFill>
        <p:spPr>
          <a:xfrm>
            <a:off x="8569850" y="147800"/>
            <a:ext cx="436075" cy="358150"/>
          </a:xfrm>
          <a:prstGeom prst="rect">
            <a:avLst/>
          </a:prstGeom>
          <a:noFill/>
          <a:ln>
            <a:noFill/>
          </a:ln>
        </p:spPr>
      </p:pic>
      <p:sp>
        <p:nvSpPr>
          <p:cNvPr id="605" name="Google Shape;605;p54"/>
          <p:cNvSpPr txBox="1"/>
          <p:nvPr/>
        </p:nvSpPr>
        <p:spPr>
          <a:xfrm>
            <a:off x="2944750" y="238175"/>
            <a:ext cx="40617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solidFill>
                  <a:schemeClr val="dk1"/>
                </a:solidFill>
                <a:latin typeface="Manrope"/>
                <a:ea typeface="Manrope"/>
                <a:cs typeface="Manrope"/>
                <a:sym typeface="Manrope"/>
              </a:rPr>
              <a:t>WHY CHOOSE SCREENLOT?</a:t>
            </a:r>
            <a:endParaRPr b="1" sz="2300">
              <a:solidFill>
                <a:schemeClr val="lt1"/>
              </a:solidFill>
              <a:latin typeface="Manrope"/>
              <a:ea typeface="Manrope"/>
              <a:cs typeface="Manrope"/>
              <a:sym typeface="Manrope"/>
            </a:endParaRPr>
          </a:p>
        </p:txBody>
      </p:sp>
      <p:sp>
        <p:nvSpPr>
          <p:cNvPr id="606" name="Google Shape;606;p54"/>
          <p:cNvSpPr txBox="1"/>
          <p:nvPr/>
        </p:nvSpPr>
        <p:spPr>
          <a:xfrm>
            <a:off x="865425" y="824625"/>
            <a:ext cx="7250700" cy="252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latin typeface="Kulim Park"/>
              <a:ea typeface="Kulim Park"/>
              <a:cs typeface="Kulim Park"/>
              <a:sym typeface="Kulim Park"/>
            </a:endParaRPr>
          </a:p>
          <a:p>
            <a:pPr indent="0" lvl="0" marL="0" rtl="0" algn="l">
              <a:spcBef>
                <a:spcPts val="0"/>
              </a:spcBef>
              <a:spcAft>
                <a:spcPts val="0"/>
              </a:spcAft>
              <a:buNone/>
            </a:pPr>
            <a:r>
              <a:rPr lang="en" sz="2000">
                <a:latin typeface="Kulim Park"/>
                <a:ea typeface="Kulim Park"/>
                <a:cs typeface="Kulim Park"/>
                <a:sym typeface="Kulim Park"/>
              </a:rPr>
              <a:t>There are hordes of </a:t>
            </a:r>
            <a:r>
              <a:rPr lang="en" sz="2000">
                <a:latin typeface="Kulim Park"/>
                <a:ea typeface="Kulim Park"/>
                <a:cs typeface="Kulim Park"/>
                <a:sym typeface="Kulim Park"/>
              </a:rPr>
              <a:t>Recommender</a:t>
            </a:r>
            <a:r>
              <a:rPr lang="en" sz="2000">
                <a:latin typeface="Kulim Park"/>
                <a:ea typeface="Kulim Park"/>
                <a:cs typeface="Kulim Park"/>
                <a:sym typeface="Kulim Park"/>
              </a:rPr>
              <a:t> systems out there but we stand out because;</a:t>
            </a:r>
            <a:endParaRPr sz="2000">
              <a:latin typeface="Kulim Park"/>
              <a:ea typeface="Kulim Park"/>
              <a:cs typeface="Kulim Park"/>
              <a:sym typeface="Kulim Park"/>
            </a:endParaRPr>
          </a:p>
          <a:p>
            <a:pPr indent="0" lvl="0" marL="0" rtl="0" algn="l">
              <a:spcBef>
                <a:spcPts val="0"/>
              </a:spcBef>
              <a:spcAft>
                <a:spcPts val="0"/>
              </a:spcAft>
              <a:buNone/>
            </a:pPr>
            <a:r>
              <a:t/>
            </a:r>
            <a:endParaRPr sz="2000">
              <a:latin typeface="Kulim Park"/>
              <a:ea typeface="Kulim Park"/>
              <a:cs typeface="Kulim Park"/>
              <a:sym typeface="Kulim Park"/>
            </a:endParaRPr>
          </a:p>
          <a:p>
            <a:pPr indent="-342900" lvl="0" marL="457200" rtl="0" algn="l">
              <a:spcBef>
                <a:spcPts val="0"/>
              </a:spcBef>
              <a:spcAft>
                <a:spcPts val="0"/>
              </a:spcAft>
              <a:buSzPts val="1800"/>
              <a:buFont typeface="Kulim Park"/>
              <a:buChar char="●"/>
            </a:pPr>
            <a:r>
              <a:rPr b="1" lang="en" sz="1800">
                <a:latin typeface="Kulim Park"/>
                <a:ea typeface="Kulim Park"/>
                <a:cs typeface="Kulim Park"/>
                <a:sym typeface="Kulim Park"/>
              </a:rPr>
              <a:t>Data Source</a:t>
            </a:r>
            <a:endParaRPr b="1" sz="1800">
              <a:latin typeface="Kulim Park"/>
              <a:ea typeface="Kulim Park"/>
              <a:cs typeface="Kulim Park"/>
              <a:sym typeface="Kulim Park"/>
            </a:endParaRPr>
          </a:p>
          <a:p>
            <a:pPr indent="-342900" lvl="0" marL="457200" rtl="0" algn="l">
              <a:spcBef>
                <a:spcPts val="0"/>
              </a:spcBef>
              <a:spcAft>
                <a:spcPts val="0"/>
              </a:spcAft>
              <a:buSzPts val="1800"/>
              <a:buFont typeface="Kulim Park"/>
              <a:buChar char="●"/>
            </a:pPr>
            <a:r>
              <a:rPr b="1" lang="en" sz="1800">
                <a:latin typeface="Kulim Park"/>
                <a:ea typeface="Kulim Park"/>
                <a:cs typeface="Kulim Park"/>
                <a:sym typeface="Kulim Park"/>
              </a:rPr>
              <a:t>Regular updates.</a:t>
            </a:r>
            <a:endParaRPr b="1" sz="1800">
              <a:latin typeface="Kulim Park"/>
              <a:ea typeface="Kulim Park"/>
              <a:cs typeface="Kulim Park"/>
              <a:sym typeface="Kulim Park"/>
            </a:endParaRPr>
          </a:p>
          <a:p>
            <a:pPr indent="-342900" lvl="0" marL="457200" rtl="0" algn="l">
              <a:spcBef>
                <a:spcPts val="0"/>
              </a:spcBef>
              <a:spcAft>
                <a:spcPts val="0"/>
              </a:spcAft>
              <a:buSzPts val="1800"/>
              <a:buFont typeface="Kulim Park"/>
              <a:buChar char="●"/>
            </a:pPr>
            <a:r>
              <a:rPr b="1" lang="en" sz="1800">
                <a:latin typeface="Kulim Park"/>
                <a:ea typeface="Kulim Park"/>
                <a:cs typeface="Kulim Park"/>
                <a:sym typeface="Kulim Park"/>
              </a:rPr>
              <a:t>Active feedback implement </a:t>
            </a:r>
            <a:endParaRPr b="1" sz="1800">
              <a:latin typeface="Kulim Park"/>
              <a:ea typeface="Kulim Park"/>
              <a:cs typeface="Kulim Park"/>
              <a:sym typeface="Kulim Park"/>
            </a:endParaRPr>
          </a:p>
          <a:p>
            <a:pPr indent="-342900" lvl="0" marL="457200" rtl="0" algn="l">
              <a:spcBef>
                <a:spcPts val="0"/>
              </a:spcBef>
              <a:spcAft>
                <a:spcPts val="0"/>
              </a:spcAft>
              <a:buSzPts val="1800"/>
              <a:buFont typeface="Kulim Park"/>
              <a:buChar char="●"/>
            </a:pPr>
            <a:r>
              <a:rPr b="1" lang="en" sz="1800">
                <a:latin typeface="Kulim Park"/>
                <a:ea typeface="Kulim Park"/>
                <a:cs typeface="Kulim Park"/>
                <a:sym typeface="Kulim Park"/>
              </a:rPr>
              <a:t>Customization Options </a:t>
            </a:r>
            <a:endParaRPr b="1" sz="1800">
              <a:latin typeface="Kulim Park"/>
              <a:ea typeface="Kulim Park"/>
              <a:cs typeface="Kulim Park"/>
              <a:sym typeface="Kulim Park"/>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55"/>
          <p:cNvSpPr/>
          <p:nvPr/>
        </p:nvSpPr>
        <p:spPr>
          <a:xfrm flipH="1">
            <a:off x="7334562" y="4135376"/>
            <a:ext cx="5341863" cy="302935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2" name="Google Shape;612;p55"/>
          <p:cNvPicPr preferRelativeResize="0"/>
          <p:nvPr/>
        </p:nvPicPr>
        <p:blipFill>
          <a:blip r:embed="rId3">
            <a:alphaModFix/>
          </a:blip>
          <a:stretch>
            <a:fillRect/>
          </a:stretch>
        </p:blipFill>
        <p:spPr>
          <a:xfrm>
            <a:off x="8569850" y="147800"/>
            <a:ext cx="436075" cy="358150"/>
          </a:xfrm>
          <a:prstGeom prst="rect">
            <a:avLst/>
          </a:prstGeom>
          <a:noFill/>
          <a:ln>
            <a:noFill/>
          </a:ln>
        </p:spPr>
      </p:pic>
      <p:sp>
        <p:nvSpPr>
          <p:cNvPr id="613" name="Google Shape;613;p55"/>
          <p:cNvSpPr txBox="1"/>
          <p:nvPr/>
        </p:nvSpPr>
        <p:spPr>
          <a:xfrm>
            <a:off x="2200800" y="238175"/>
            <a:ext cx="50343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solidFill>
                  <a:schemeClr val="dk1"/>
                </a:solidFill>
                <a:latin typeface="Manrope"/>
                <a:ea typeface="Manrope"/>
                <a:cs typeface="Manrope"/>
                <a:sym typeface="Manrope"/>
              </a:rPr>
              <a:t>QUESTIONS AND COMMENTS</a:t>
            </a:r>
            <a:endParaRPr b="1" sz="2300">
              <a:solidFill>
                <a:schemeClr val="lt1"/>
              </a:solidFill>
              <a:latin typeface="Manrope"/>
              <a:ea typeface="Manrope"/>
              <a:cs typeface="Manrope"/>
              <a:sym typeface="Manrope"/>
            </a:endParaRPr>
          </a:p>
        </p:txBody>
      </p:sp>
      <p:pic>
        <p:nvPicPr>
          <p:cNvPr id="614" name="Google Shape;614;p55"/>
          <p:cNvPicPr preferRelativeResize="0"/>
          <p:nvPr/>
        </p:nvPicPr>
        <p:blipFill>
          <a:blip r:embed="rId4">
            <a:alphaModFix/>
          </a:blip>
          <a:stretch>
            <a:fillRect/>
          </a:stretch>
        </p:blipFill>
        <p:spPr>
          <a:xfrm>
            <a:off x="1972200" y="471425"/>
            <a:ext cx="5817350" cy="46741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56"/>
          <p:cNvSpPr/>
          <p:nvPr/>
        </p:nvSpPr>
        <p:spPr>
          <a:xfrm flipH="1">
            <a:off x="7334562" y="4135376"/>
            <a:ext cx="5341863" cy="3029354"/>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0" name="Google Shape;620;p56"/>
          <p:cNvPicPr preferRelativeResize="0"/>
          <p:nvPr/>
        </p:nvPicPr>
        <p:blipFill>
          <a:blip r:embed="rId3">
            <a:alphaModFix/>
          </a:blip>
          <a:stretch>
            <a:fillRect/>
          </a:stretch>
        </p:blipFill>
        <p:spPr>
          <a:xfrm>
            <a:off x="8569850" y="147800"/>
            <a:ext cx="436075" cy="358150"/>
          </a:xfrm>
          <a:prstGeom prst="rect">
            <a:avLst/>
          </a:prstGeom>
          <a:noFill/>
          <a:ln>
            <a:noFill/>
          </a:ln>
        </p:spPr>
      </p:pic>
      <p:sp>
        <p:nvSpPr>
          <p:cNvPr id="621" name="Google Shape;621;p56"/>
          <p:cNvSpPr txBox="1"/>
          <p:nvPr/>
        </p:nvSpPr>
        <p:spPr>
          <a:xfrm>
            <a:off x="3330813" y="819975"/>
            <a:ext cx="2632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dk1"/>
                </a:solidFill>
                <a:latin typeface="Manrope SemiBold"/>
                <a:ea typeface="Manrope SemiBold"/>
                <a:cs typeface="Manrope SemiBold"/>
                <a:sym typeface="Manrope SemiBold"/>
              </a:rPr>
              <a:t>THANK YOU!</a:t>
            </a:r>
            <a:endParaRPr sz="3000">
              <a:solidFill>
                <a:schemeClr val="lt1"/>
              </a:solidFill>
              <a:latin typeface="Manrope SemiBold"/>
              <a:ea typeface="Manrope SemiBold"/>
              <a:cs typeface="Manrope SemiBold"/>
              <a:sym typeface="Manrope SemiBold"/>
            </a:endParaRPr>
          </a:p>
        </p:txBody>
      </p:sp>
      <p:pic>
        <p:nvPicPr>
          <p:cNvPr id="622" name="Google Shape;622;p56"/>
          <p:cNvPicPr preferRelativeResize="0"/>
          <p:nvPr/>
        </p:nvPicPr>
        <p:blipFill>
          <a:blip r:embed="rId4">
            <a:alphaModFix/>
          </a:blip>
          <a:stretch>
            <a:fillRect/>
          </a:stretch>
        </p:blipFill>
        <p:spPr>
          <a:xfrm>
            <a:off x="2414875" y="1743500"/>
            <a:ext cx="4464700" cy="2968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33"/>
          <p:cNvPicPr preferRelativeResize="0"/>
          <p:nvPr/>
        </p:nvPicPr>
        <p:blipFill rotWithShape="1">
          <a:blip r:embed="rId3">
            <a:alphaModFix/>
          </a:blip>
          <a:srcRect b="0" l="0" r="0" t="0"/>
          <a:stretch/>
        </p:blipFill>
        <p:spPr>
          <a:xfrm>
            <a:off x="1261424" y="1449876"/>
            <a:ext cx="1499052" cy="1343451"/>
          </a:xfrm>
          <a:prstGeom prst="rect">
            <a:avLst/>
          </a:prstGeom>
          <a:noFill/>
          <a:ln>
            <a:noFill/>
          </a:ln>
        </p:spPr>
      </p:pic>
      <p:pic>
        <p:nvPicPr>
          <p:cNvPr id="337" name="Google Shape;337;p33"/>
          <p:cNvPicPr preferRelativeResize="0"/>
          <p:nvPr/>
        </p:nvPicPr>
        <p:blipFill>
          <a:blip r:embed="rId4">
            <a:alphaModFix/>
          </a:blip>
          <a:stretch>
            <a:fillRect/>
          </a:stretch>
        </p:blipFill>
        <p:spPr>
          <a:xfrm>
            <a:off x="4393150" y="1360350"/>
            <a:ext cx="1242600" cy="1463925"/>
          </a:xfrm>
          <a:prstGeom prst="rect">
            <a:avLst/>
          </a:prstGeom>
          <a:noFill/>
          <a:ln>
            <a:noFill/>
          </a:ln>
        </p:spPr>
      </p:pic>
      <p:pic>
        <p:nvPicPr>
          <p:cNvPr id="338" name="Google Shape;338;p33"/>
          <p:cNvPicPr preferRelativeResize="0"/>
          <p:nvPr/>
        </p:nvPicPr>
        <p:blipFill>
          <a:blip r:embed="rId5">
            <a:alphaModFix/>
          </a:blip>
          <a:stretch>
            <a:fillRect/>
          </a:stretch>
        </p:blipFill>
        <p:spPr>
          <a:xfrm>
            <a:off x="7587025" y="1297359"/>
            <a:ext cx="1149250" cy="1364317"/>
          </a:xfrm>
          <a:prstGeom prst="rect">
            <a:avLst/>
          </a:prstGeom>
          <a:noFill/>
          <a:ln>
            <a:noFill/>
          </a:ln>
        </p:spPr>
      </p:pic>
      <p:pic>
        <p:nvPicPr>
          <p:cNvPr id="339" name="Google Shape;339;p33"/>
          <p:cNvPicPr preferRelativeResize="0"/>
          <p:nvPr/>
        </p:nvPicPr>
        <p:blipFill>
          <a:blip r:embed="rId6">
            <a:alphaModFix/>
          </a:blip>
          <a:stretch>
            <a:fillRect/>
          </a:stretch>
        </p:blipFill>
        <p:spPr>
          <a:xfrm>
            <a:off x="6005600" y="1412275"/>
            <a:ext cx="1343450" cy="1343450"/>
          </a:xfrm>
          <a:prstGeom prst="rect">
            <a:avLst/>
          </a:prstGeom>
          <a:noFill/>
          <a:ln>
            <a:noFill/>
          </a:ln>
        </p:spPr>
      </p:pic>
      <p:sp>
        <p:nvSpPr>
          <p:cNvPr id="340" name="Google Shape;340;p33"/>
          <p:cNvSpPr/>
          <p:nvPr/>
        </p:nvSpPr>
        <p:spPr>
          <a:xfrm flipH="1" rot="10800000">
            <a:off x="1089351" y="1163412"/>
            <a:ext cx="1816451" cy="1704514"/>
          </a:xfrm>
          <a:custGeom>
            <a:rect b="b" l="l" r="r" t="t"/>
            <a:pathLst>
              <a:path extrusionOk="0" h="122671" w="122671">
                <a:moveTo>
                  <a:pt x="61288" y="15890"/>
                </a:moveTo>
                <a:cubicBezTo>
                  <a:pt x="74134" y="15890"/>
                  <a:pt x="87890" y="17837"/>
                  <a:pt x="98492" y="25582"/>
                </a:cubicBezTo>
                <a:cubicBezTo>
                  <a:pt x="106392" y="31355"/>
                  <a:pt x="107052" y="41356"/>
                  <a:pt x="105729" y="50292"/>
                </a:cubicBezTo>
                <a:cubicBezTo>
                  <a:pt x="104207" y="60560"/>
                  <a:pt x="103318" y="70931"/>
                  <a:pt x="101429" y="81148"/>
                </a:cubicBezTo>
                <a:cubicBezTo>
                  <a:pt x="99916" y="89314"/>
                  <a:pt x="96431" y="97128"/>
                  <a:pt x="88124" y="99955"/>
                </a:cubicBezTo>
                <a:cubicBezTo>
                  <a:pt x="84437" y="101209"/>
                  <a:pt x="80540" y="101601"/>
                  <a:pt x="76602" y="101601"/>
                </a:cubicBezTo>
                <a:cubicBezTo>
                  <a:pt x="71796" y="101601"/>
                  <a:pt x="66926" y="101018"/>
                  <a:pt x="62297" y="100710"/>
                </a:cubicBezTo>
                <a:cubicBezTo>
                  <a:pt x="51217" y="99976"/>
                  <a:pt x="40203" y="98506"/>
                  <a:pt x="29211" y="96964"/>
                </a:cubicBezTo>
                <a:cubicBezTo>
                  <a:pt x="16647" y="95202"/>
                  <a:pt x="10610" y="89119"/>
                  <a:pt x="11276" y="76081"/>
                </a:cubicBezTo>
                <a:cubicBezTo>
                  <a:pt x="11770" y="66433"/>
                  <a:pt x="13452" y="56900"/>
                  <a:pt x="15516" y="47476"/>
                </a:cubicBezTo>
                <a:cubicBezTo>
                  <a:pt x="17086" y="40308"/>
                  <a:pt x="17867" y="30029"/>
                  <a:pt x="23464" y="24632"/>
                </a:cubicBezTo>
                <a:cubicBezTo>
                  <a:pt x="31878" y="16520"/>
                  <a:pt x="46079" y="16024"/>
                  <a:pt x="57526" y="15914"/>
                </a:cubicBezTo>
                <a:cubicBezTo>
                  <a:pt x="58439" y="15906"/>
                  <a:pt x="59335" y="15900"/>
                  <a:pt x="60210" y="15894"/>
                </a:cubicBezTo>
                <a:cubicBezTo>
                  <a:pt x="60569" y="15891"/>
                  <a:pt x="60928" y="15890"/>
                  <a:pt x="61288" y="15890"/>
                </a:cubicBezTo>
                <a:close/>
                <a:moveTo>
                  <a:pt x="0" y="0"/>
                </a:moveTo>
                <a:lnTo>
                  <a:pt x="0" y="122670"/>
                </a:lnTo>
                <a:lnTo>
                  <a:pt x="122671" y="122670"/>
                </a:lnTo>
                <a:lnTo>
                  <a:pt x="1226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1" name="Google Shape;341;p33"/>
          <p:cNvPicPr preferRelativeResize="0"/>
          <p:nvPr/>
        </p:nvPicPr>
        <p:blipFill>
          <a:blip r:embed="rId7">
            <a:alphaModFix/>
          </a:blip>
          <a:stretch>
            <a:fillRect/>
          </a:stretch>
        </p:blipFill>
        <p:spPr>
          <a:xfrm>
            <a:off x="2827775" y="1412075"/>
            <a:ext cx="1343400" cy="1242600"/>
          </a:xfrm>
          <a:prstGeom prst="rect">
            <a:avLst/>
          </a:prstGeom>
          <a:noFill/>
          <a:ln>
            <a:noFill/>
          </a:ln>
        </p:spPr>
      </p:pic>
      <p:sp>
        <p:nvSpPr>
          <p:cNvPr id="342" name="Google Shape;342;p33"/>
          <p:cNvSpPr/>
          <p:nvPr/>
        </p:nvSpPr>
        <p:spPr>
          <a:xfrm flipH="1" rot="-4376559">
            <a:off x="4224102" y="1752016"/>
            <a:ext cx="3157897" cy="4095913"/>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3"/>
          <p:cNvSpPr/>
          <p:nvPr/>
        </p:nvSpPr>
        <p:spPr>
          <a:xfrm rot="10800000">
            <a:off x="2730492" y="1234991"/>
            <a:ext cx="1583376" cy="1583376"/>
          </a:xfrm>
          <a:custGeom>
            <a:rect b="b" l="l" r="r" t="t"/>
            <a:pathLst>
              <a:path extrusionOk="0" h="122671" w="122671">
                <a:moveTo>
                  <a:pt x="61288" y="15890"/>
                </a:moveTo>
                <a:cubicBezTo>
                  <a:pt x="74134" y="15890"/>
                  <a:pt x="87890" y="17837"/>
                  <a:pt x="98492" y="25582"/>
                </a:cubicBezTo>
                <a:cubicBezTo>
                  <a:pt x="106392" y="31355"/>
                  <a:pt x="107052" y="41356"/>
                  <a:pt x="105729" y="50292"/>
                </a:cubicBezTo>
                <a:cubicBezTo>
                  <a:pt x="104207" y="60560"/>
                  <a:pt x="103318" y="70931"/>
                  <a:pt x="101429" y="81148"/>
                </a:cubicBezTo>
                <a:cubicBezTo>
                  <a:pt x="99916" y="89314"/>
                  <a:pt x="96431" y="97128"/>
                  <a:pt x="88124" y="99955"/>
                </a:cubicBezTo>
                <a:cubicBezTo>
                  <a:pt x="84437" y="101209"/>
                  <a:pt x="80540" y="101601"/>
                  <a:pt x="76602" y="101601"/>
                </a:cubicBezTo>
                <a:cubicBezTo>
                  <a:pt x="71796" y="101601"/>
                  <a:pt x="66926" y="101018"/>
                  <a:pt x="62297" y="100710"/>
                </a:cubicBezTo>
                <a:cubicBezTo>
                  <a:pt x="51217" y="99976"/>
                  <a:pt x="40203" y="98506"/>
                  <a:pt x="29211" y="96964"/>
                </a:cubicBezTo>
                <a:cubicBezTo>
                  <a:pt x="16647" y="95202"/>
                  <a:pt x="10610" y="89119"/>
                  <a:pt x="11276" y="76081"/>
                </a:cubicBezTo>
                <a:cubicBezTo>
                  <a:pt x="11770" y="66433"/>
                  <a:pt x="13452" y="56900"/>
                  <a:pt x="15516" y="47476"/>
                </a:cubicBezTo>
                <a:cubicBezTo>
                  <a:pt x="17086" y="40308"/>
                  <a:pt x="17867" y="30029"/>
                  <a:pt x="23464" y="24632"/>
                </a:cubicBezTo>
                <a:cubicBezTo>
                  <a:pt x="31878" y="16520"/>
                  <a:pt x="46079" y="16024"/>
                  <a:pt x="57526" y="15914"/>
                </a:cubicBezTo>
                <a:cubicBezTo>
                  <a:pt x="58439" y="15906"/>
                  <a:pt x="59335" y="15900"/>
                  <a:pt x="60210" y="15894"/>
                </a:cubicBezTo>
                <a:cubicBezTo>
                  <a:pt x="60569" y="15891"/>
                  <a:pt x="60928" y="15890"/>
                  <a:pt x="61288" y="15890"/>
                </a:cubicBezTo>
                <a:close/>
                <a:moveTo>
                  <a:pt x="0" y="0"/>
                </a:moveTo>
                <a:lnTo>
                  <a:pt x="0" y="122670"/>
                </a:lnTo>
                <a:lnTo>
                  <a:pt x="122671" y="122670"/>
                </a:lnTo>
                <a:lnTo>
                  <a:pt x="1226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3"/>
          <p:cNvSpPr txBox="1"/>
          <p:nvPr>
            <p:ph type="title"/>
          </p:nvPr>
        </p:nvSpPr>
        <p:spPr>
          <a:xfrm flipH="1">
            <a:off x="755775" y="438937"/>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500"/>
              <a:t>OUR </a:t>
            </a:r>
            <a:r>
              <a:rPr b="1" lang="en" sz="2500">
                <a:solidFill>
                  <a:schemeClr val="lt1"/>
                </a:solidFill>
              </a:rPr>
              <a:t>TEAM</a:t>
            </a:r>
            <a:endParaRPr b="1" sz="2500">
              <a:solidFill>
                <a:schemeClr val="lt1"/>
              </a:solidFill>
            </a:endParaRPr>
          </a:p>
        </p:txBody>
      </p:sp>
      <p:sp>
        <p:nvSpPr>
          <p:cNvPr id="345" name="Google Shape;345;p33"/>
          <p:cNvSpPr txBox="1"/>
          <p:nvPr>
            <p:ph idx="3" type="title"/>
          </p:nvPr>
        </p:nvSpPr>
        <p:spPr>
          <a:xfrm>
            <a:off x="1234575" y="2721075"/>
            <a:ext cx="1295700" cy="27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300"/>
              <a:t>PRINCE OKON</a:t>
            </a:r>
            <a:endParaRPr b="1" sz="1300">
              <a:solidFill>
                <a:schemeClr val="lt1"/>
              </a:solidFill>
            </a:endParaRPr>
          </a:p>
        </p:txBody>
      </p:sp>
      <p:sp>
        <p:nvSpPr>
          <p:cNvPr id="346" name="Google Shape;346;p33"/>
          <p:cNvSpPr/>
          <p:nvPr/>
        </p:nvSpPr>
        <p:spPr>
          <a:xfrm flipH="1">
            <a:off x="4106388" y="1166150"/>
            <a:ext cx="1703287" cy="1703287"/>
          </a:xfrm>
          <a:custGeom>
            <a:rect b="b" l="l" r="r" t="t"/>
            <a:pathLst>
              <a:path extrusionOk="0" h="122671" w="122671">
                <a:moveTo>
                  <a:pt x="61288" y="15890"/>
                </a:moveTo>
                <a:cubicBezTo>
                  <a:pt x="74134" y="15890"/>
                  <a:pt x="87890" y="17837"/>
                  <a:pt x="98492" y="25582"/>
                </a:cubicBezTo>
                <a:cubicBezTo>
                  <a:pt x="106392" y="31355"/>
                  <a:pt x="107052" y="41356"/>
                  <a:pt x="105729" y="50292"/>
                </a:cubicBezTo>
                <a:cubicBezTo>
                  <a:pt x="104207" y="60560"/>
                  <a:pt x="103318" y="70931"/>
                  <a:pt x="101429" y="81148"/>
                </a:cubicBezTo>
                <a:cubicBezTo>
                  <a:pt x="99916" y="89314"/>
                  <a:pt x="96431" y="97128"/>
                  <a:pt x="88124" y="99955"/>
                </a:cubicBezTo>
                <a:cubicBezTo>
                  <a:pt x="84437" y="101209"/>
                  <a:pt x="80540" y="101601"/>
                  <a:pt x="76602" y="101601"/>
                </a:cubicBezTo>
                <a:cubicBezTo>
                  <a:pt x="71796" y="101601"/>
                  <a:pt x="66926" y="101018"/>
                  <a:pt x="62297" y="100710"/>
                </a:cubicBezTo>
                <a:cubicBezTo>
                  <a:pt x="51217" y="99976"/>
                  <a:pt x="40203" y="98506"/>
                  <a:pt x="29211" y="96964"/>
                </a:cubicBezTo>
                <a:cubicBezTo>
                  <a:pt x="16647" y="95202"/>
                  <a:pt x="10610" y="89119"/>
                  <a:pt x="11276" y="76081"/>
                </a:cubicBezTo>
                <a:cubicBezTo>
                  <a:pt x="11770" y="66433"/>
                  <a:pt x="13452" y="56900"/>
                  <a:pt x="15516" y="47476"/>
                </a:cubicBezTo>
                <a:cubicBezTo>
                  <a:pt x="17086" y="40308"/>
                  <a:pt x="17867" y="30029"/>
                  <a:pt x="23464" y="24632"/>
                </a:cubicBezTo>
                <a:cubicBezTo>
                  <a:pt x="31878" y="16520"/>
                  <a:pt x="46079" y="16024"/>
                  <a:pt x="57526" y="15914"/>
                </a:cubicBezTo>
                <a:cubicBezTo>
                  <a:pt x="58439" y="15906"/>
                  <a:pt x="59335" y="15900"/>
                  <a:pt x="60210" y="15894"/>
                </a:cubicBezTo>
                <a:cubicBezTo>
                  <a:pt x="60569" y="15891"/>
                  <a:pt x="60928" y="15890"/>
                  <a:pt x="61288" y="15890"/>
                </a:cubicBezTo>
                <a:close/>
                <a:moveTo>
                  <a:pt x="0" y="0"/>
                </a:moveTo>
                <a:lnTo>
                  <a:pt x="0" y="122670"/>
                </a:lnTo>
                <a:lnTo>
                  <a:pt x="122671" y="122670"/>
                </a:lnTo>
                <a:lnTo>
                  <a:pt x="1226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3"/>
          <p:cNvSpPr txBox="1"/>
          <p:nvPr>
            <p:ph idx="4" type="subTitle"/>
          </p:nvPr>
        </p:nvSpPr>
        <p:spPr>
          <a:xfrm>
            <a:off x="1429125" y="2791200"/>
            <a:ext cx="994800" cy="33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Team lead</a:t>
            </a:r>
            <a:endParaRPr sz="1100"/>
          </a:p>
        </p:txBody>
      </p:sp>
      <p:sp>
        <p:nvSpPr>
          <p:cNvPr id="348" name="Google Shape;348;p33"/>
          <p:cNvSpPr txBox="1"/>
          <p:nvPr>
            <p:ph idx="3" type="title"/>
          </p:nvPr>
        </p:nvSpPr>
        <p:spPr>
          <a:xfrm>
            <a:off x="2628274" y="2662400"/>
            <a:ext cx="1816500" cy="339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1300"/>
              <a:t>DANIEL </a:t>
            </a:r>
            <a:r>
              <a:rPr b="1" lang="en" sz="1300"/>
              <a:t>ODUKOYA</a:t>
            </a:r>
            <a:endParaRPr b="1" sz="1300">
              <a:solidFill>
                <a:schemeClr val="lt1"/>
              </a:solidFill>
            </a:endParaRPr>
          </a:p>
        </p:txBody>
      </p:sp>
      <p:sp>
        <p:nvSpPr>
          <p:cNvPr id="349" name="Google Shape;349;p33"/>
          <p:cNvSpPr txBox="1"/>
          <p:nvPr>
            <p:ph idx="4" type="subTitle"/>
          </p:nvPr>
        </p:nvSpPr>
        <p:spPr>
          <a:xfrm>
            <a:off x="2985116" y="2791197"/>
            <a:ext cx="1064100" cy="33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Administrator</a:t>
            </a:r>
            <a:endParaRPr sz="1100"/>
          </a:p>
        </p:txBody>
      </p:sp>
      <p:sp>
        <p:nvSpPr>
          <p:cNvPr id="350" name="Google Shape;350;p33"/>
          <p:cNvSpPr txBox="1"/>
          <p:nvPr>
            <p:ph idx="3" type="title"/>
          </p:nvPr>
        </p:nvSpPr>
        <p:spPr>
          <a:xfrm>
            <a:off x="4307425" y="2661389"/>
            <a:ext cx="1343400" cy="339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1300"/>
              <a:t>HUZAIFA ABU</a:t>
            </a:r>
            <a:endParaRPr b="1" sz="1300">
              <a:solidFill>
                <a:schemeClr val="lt1"/>
              </a:solidFill>
            </a:endParaRPr>
          </a:p>
        </p:txBody>
      </p:sp>
      <p:sp>
        <p:nvSpPr>
          <p:cNvPr id="351" name="Google Shape;351;p33"/>
          <p:cNvSpPr txBox="1"/>
          <p:nvPr>
            <p:ph idx="4" type="subTitle"/>
          </p:nvPr>
        </p:nvSpPr>
        <p:spPr>
          <a:xfrm>
            <a:off x="4407961" y="2793450"/>
            <a:ext cx="1242600" cy="33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Technical Lead</a:t>
            </a:r>
            <a:endParaRPr sz="1100"/>
          </a:p>
        </p:txBody>
      </p:sp>
      <p:sp>
        <p:nvSpPr>
          <p:cNvPr id="352" name="Google Shape;352;p33"/>
          <p:cNvSpPr/>
          <p:nvPr/>
        </p:nvSpPr>
        <p:spPr>
          <a:xfrm rot="10800000">
            <a:off x="5791792" y="1204291"/>
            <a:ext cx="1583376" cy="1583376"/>
          </a:xfrm>
          <a:custGeom>
            <a:rect b="b" l="l" r="r" t="t"/>
            <a:pathLst>
              <a:path extrusionOk="0" h="122671" w="122671">
                <a:moveTo>
                  <a:pt x="61288" y="15890"/>
                </a:moveTo>
                <a:cubicBezTo>
                  <a:pt x="74134" y="15890"/>
                  <a:pt x="87890" y="17837"/>
                  <a:pt x="98492" y="25582"/>
                </a:cubicBezTo>
                <a:cubicBezTo>
                  <a:pt x="106392" y="31355"/>
                  <a:pt x="107052" y="41356"/>
                  <a:pt x="105729" y="50292"/>
                </a:cubicBezTo>
                <a:cubicBezTo>
                  <a:pt x="104207" y="60560"/>
                  <a:pt x="103318" y="70931"/>
                  <a:pt x="101429" y="81148"/>
                </a:cubicBezTo>
                <a:cubicBezTo>
                  <a:pt x="99916" y="89314"/>
                  <a:pt x="96431" y="97128"/>
                  <a:pt x="88124" y="99955"/>
                </a:cubicBezTo>
                <a:cubicBezTo>
                  <a:pt x="84437" y="101209"/>
                  <a:pt x="80540" y="101601"/>
                  <a:pt x="76602" y="101601"/>
                </a:cubicBezTo>
                <a:cubicBezTo>
                  <a:pt x="71796" y="101601"/>
                  <a:pt x="66926" y="101018"/>
                  <a:pt x="62297" y="100710"/>
                </a:cubicBezTo>
                <a:cubicBezTo>
                  <a:pt x="51217" y="99976"/>
                  <a:pt x="40203" y="98506"/>
                  <a:pt x="29211" y="96964"/>
                </a:cubicBezTo>
                <a:cubicBezTo>
                  <a:pt x="16647" y="95202"/>
                  <a:pt x="10610" y="89119"/>
                  <a:pt x="11276" y="76081"/>
                </a:cubicBezTo>
                <a:cubicBezTo>
                  <a:pt x="11770" y="66433"/>
                  <a:pt x="13452" y="56900"/>
                  <a:pt x="15516" y="47476"/>
                </a:cubicBezTo>
                <a:cubicBezTo>
                  <a:pt x="17086" y="40308"/>
                  <a:pt x="17867" y="30029"/>
                  <a:pt x="23464" y="24632"/>
                </a:cubicBezTo>
                <a:cubicBezTo>
                  <a:pt x="31878" y="16520"/>
                  <a:pt x="46079" y="16024"/>
                  <a:pt x="57526" y="15914"/>
                </a:cubicBezTo>
                <a:cubicBezTo>
                  <a:pt x="58439" y="15906"/>
                  <a:pt x="59335" y="15900"/>
                  <a:pt x="60210" y="15894"/>
                </a:cubicBezTo>
                <a:cubicBezTo>
                  <a:pt x="60569" y="15891"/>
                  <a:pt x="60928" y="15890"/>
                  <a:pt x="61288" y="15890"/>
                </a:cubicBezTo>
                <a:close/>
                <a:moveTo>
                  <a:pt x="0" y="0"/>
                </a:moveTo>
                <a:lnTo>
                  <a:pt x="0" y="122670"/>
                </a:lnTo>
                <a:lnTo>
                  <a:pt x="122671" y="122670"/>
                </a:lnTo>
                <a:lnTo>
                  <a:pt x="1226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3"/>
          <p:cNvSpPr txBox="1"/>
          <p:nvPr>
            <p:ph idx="3" type="title"/>
          </p:nvPr>
        </p:nvSpPr>
        <p:spPr>
          <a:xfrm>
            <a:off x="5765787" y="2680599"/>
            <a:ext cx="1703400" cy="339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1300"/>
              <a:t>IRIRI JERRY</a:t>
            </a:r>
            <a:endParaRPr b="1" sz="1300">
              <a:solidFill>
                <a:schemeClr val="lt1"/>
              </a:solidFill>
            </a:endParaRPr>
          </a:p>
        </p:txBody>
      </p:sp>
      <p:sp>
        <p:nvSpPr>
          <p:cNvPr id="354" name="Google Shape;354;p33"/>
          <p:cNvSpPr txBox="1"/>
          <p:nvPr>
            <p:ph idx="4" type="subTitle"/>
          </p:nvPr>
        </p:nvSpPr>
        <p:spPr>
          <a:xfrm>
            <a:off x="6039432" y="2803229"/>
            <a:ext cx="1159200" cy="33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Chief Designer</a:t>
            </a:r>
            <a:endParaRPr sz="1100"/>
          </a:p>
        </p:txBody>
      </p:sp>
      <p:sp>
        <p:nvSpPr>
          <p:cNvPr id="355" name="Google Shape;355;p33"/>
          <p:cNvSpPr/>
          <p:nvPr/>
        </p:nvSpPr>
        <p:spPr>
          <a:xfrm rot="10800000">
            <a:off x="7298267" y="1158791"/>
            <a:ext cx="1583376" cy="1583376"/>
          </a:xfrm>
          <a:custGeom>
            <a:rect b="b" l="l" r="r" t="t"/>
            <a:pathLst>
              <a:path extrusionOk="0" h="122671" w="122671">
                <a:moveTo>
                  <a:pt x="61288" y="15890"/>
                </a:moveTo>
                <a:cubicBezTo>
                  <a:pt x="74134" y="15890"/>
                  <a:pt x="87890" y="17837"/>
                  <a:pt x="98492" y="25582"/>
                </a:cubicBezTo>
                <a:cubicBezTo>
                  <a:pt x="106392" y="31355"/>
                  <a:pt x="107052" y="41356"/>
                  <a:pt x="105729" y="50292"/>
                </a:cubicBezTo>
                <a:cubicBezTo>
                  <a:pt x="104207" y="60560"/>
                  <a:pt x="103318" y="70931"/>
                  <a:pt x="101429" y="81148"/>
                </a:cubicBezTo>
                <a:cubicBezTo>
                  <a:pt x="99916" y="89314"/>
                  <a:pt x="96431" y="97128"/>
                  <a:pt x="88124" y="99955"/>
                </a:cubicBezTo>
                <a:cubicBezTo>
                  <a:pt x="84437" y="101209"/>
                  <a:pt x="80540" y="101601"/>
                  <a:pt x="76602" y="101601"/>
                </a:cubicBezTo>
                <a:cubicBezTo>
                  <a:pt x="71796" y="101601"/>
                  <a:pt x="66926" y="101018"/>
                  <a:pt x="62297" y="100710"/>
                </a:cubicBezTo>
                <a:cubicBezTo>
                  <a:pt x="51217" y="99976"/>
                  <a:pt x="40203" y="98506"/>
                  <a:pt x="29211" y="96964"/>
                </a:cubicBezTo>
                <a:cubicBezTo>
                  <a:pt x="16647" y="95202"/>
                  <a:pt x="10610" y="89119"/>
                  <a:pt x="11276" y="76081"/>
                </a:cubicBezTo>
                <a:cubicBezTo>
                  <a:pt x="11770" y="66433"/>
                  <a:pt x="13452" y="56900"/>
                  <a:pt x="15516" y="47476"/>
                </a:cubicBezTo>
                <a:cubicBezTo>
                  <a:pt x="17086" y="40308"/>
                  <a:pt x="17867" y="30029"/>
                  <a:pt x="23464" y="24632"/>
                </a:cubicBezTo>
                <a:cubicBezTo>
                  <a:pt x="31878" y="16520"/>
                  <a:pt x="46079" y="16024"/>
                  <a:pt x="57526" y="15914"/>
                </a:cubicBezTo>
                <a:cubicBezTo>
                  <a:pt x="58439" y="15906"/>
                  <a:pt x="59335" y="15900"/>
                  <a:pt x="60210" y="15894"/>
                </a:cubicBezTo>
                <a:cubicBezTo>
                  <a:pt x="60569" y="15891"/>
                  <a:pt x="60928" y="15890"/>
                  <a:pt x="61288" y="15890"/>
                </a:cubicBezTo>
                <a:close/>
                <a:moveTo>
                  <a:pt x="0" y="0"/>
                </a:moveTo>
                <a:lnTo>
                  <a:pt x="0" y="122670"/>
                </a:lnTo>
                <a:lnTo>
                  <a:pt x="122671" y="122670"/>
                </a:lnTo>
                <a:lnTo>
                  <a:pt x="1226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3"/>
          <p:cNvSpPr txBox="1"/>
          <p:nvPr>
            <p:ph idx="3" type="title"/>
          </p:nvPr>
        </p:nvSpPr>
        <p:spPr>
          <a:xfrm>
            <a:off x="7272262" y="2683991"/>
            <a:ext cx="1703400" cy="339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1300"/>
              <a:t>IZUNNA ENEUDE</a:t>
            </a:r>
            <a:endParaRPr b="1" sz="1300">
              <a:solidFill>
                <a:schemeClr val="lt1"/>
              </a:solidFill>
            </a:endParaRPr>
          </a:p>
        </p:txBody>
      </p:sp>
      <p:sp>
        <p:nvSpPr>
          <p:cNvPr id="357" name="Google Shape;357;p33"/>
          <p:cNvSpPr txBox="1"/>
          <p:nvPr>
            <p:ph idx="4" type="subTitle"/>
          </p:nvPr>
        </p:nvSpPr>
        <p:spPr>
          <a:xfrm>
            <a:off x="7526350" y="2816400"/>
            <a:ext cx="1159200" cy="33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Quality Control</a:t>
            </a:r>
            <a:endParaRPr sz="1100"/>
          </a:p>
        </p:txBody>
      </p:sp>
      <p:sp>
        <p:nvSpPr>
          <p:cNvPr id="358" name="Google Shape;358;p33"/>
          <p:cNvSpPr txBox="1"/>
          <p:nvPr/>
        </p:nvSpPr>
        <p:spPr>
          <a:xfrm>
            <a:off x="577500" y="3560975"/>
            <a:ext cx="7989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latin typeface="Manrope"/>
                <a:ea typeface="Manrope"/>
                <a:cs typeface="Manrope"/>
                <a:sym typeface="Manrope"/>
              </a:rPr>
              <a:t>Our development team is a group of professionals in Administration, Business Management  and the technical side of product development.</a:t>
            </a:r>
            <a:endParaRPr b="1" sz="1500">
              <a:latin typeface="Manrope"/>
              <a:ea typeface="Manrope"/>
              <a:cs typeface="Manrope"/>
              <a:sym typeface="Manrope"/>
            </a:endParaRPr>
          </a:p>
        </p:txBody>
      </p:sp>
      <p:pic>
        <p:nvPicPr>
          <p:cNvPr id="359" name="Google Shape;359;p33"/>
          <p:cNvPicPr preferRelativeResize="0"/>
          <p:nvPr/>
        </p:nvPicPr>
        <p:blipFill>
          <a:blip r:embed="rId8">
            <a:alphaModFix/>
          </a:blip>
          <a:stretch>
            <a:fillRect/>
          </a:stretch>
        </p:blipFill>
        <p:spPr>
          <a:xfrm>
            <a:off x="8569850" y="147800"/>
            <a:ext cx="436075" cy="358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4"/>
          <p:cNvSpPr/>
          <p:nvPr/>
        </p:nvSpPr>
        <p:spPr>
          <a:xfrm flipH="1" rot="-4376580">
            <a:off x="3214128" y="1036162"/>
            <a:ext cx="2796540" cy="3543662"/>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4"/>
          <p:cNvSpPr/>
          <p:nvPr/>
        </p:nvSpPr>
        <p:spPr>
          <a:xfrm>
            <a:off x="1550824" y="1414563"/>
            <a:ext cx="913251" cy="657907"/>
          </a:xfrm>
          <a:custGeom>
            <a:rect b="b" l="l" r="r" t="t"/>
            <a:pathLst>
              <a:path extrusionOk="0" h="13563" w="18827">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300">
              <a:latin typeface="Kulim Park"/>
              <a:ea typeface="Kulim Park"/>
              <a:cs typeface="Kulim Park"/>
              <a:sym typeface="Kulim Park"/>
            </a:endParaRPr>
          </a:p>
        </p:txBody>
      </p:sp>
      <p:sp>
        <p:nvSpPr>
          <p:cNvPr id="366" name="Google Shape;366;p34"/>
          <p:cNvSpPr/>
          <p:nvPr/>
        </p:nvSpPr>
        <p:spPr>
          <a:xfrm flipH="1">
            <a:off x="4388045" y="1490730"/>
            <a:ext cx="913345" cy="657975"/>
          </a:xfrm>
          <a:custGeom>
            <a:rect b="b" l="l" r="r" t="t"/>
            <a:pathLst>
              <a:path extrusionOk="0" h="13563" w="18827">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dk2">
              <a:alpha val="128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4"/>
          <p:cNvSpPr/>
          <p:nvPr/>
        </p:nvSpPr>
        <p:spPr>
          <a:xfrm flipH="1">
            <a:off x="4503619" y="2623500"/>
            <a:ext cx="827601" cy="735437"/>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rgbClr val="AC9078">
              <a:alpha val="72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4"/>
          <p:cNvSpPr/>
          <p:nvPr/>
        </p:nvSpPr>
        <p:spPr>
          <a:xfrm>
            <a:off x="1545032" y="2657812"/>
            <a:ext cx="740343" cy="657896"/>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4"/>
          <p:cNvSpPr txBox="1"/>
          <p:nvPr>
            <p:ph idx="3" type="title"/>
          </p:nvPr>
        </p:nvSpPr>
        <p:spPr>
          <a:xfrm>
            <a:off x="884600" y="549175"/>
            <a:ext cx="7704000" cy="65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500"/>
              <a:t>CONTENT OF PRESENTATION</a:t>
            </a:r>
            <a:endParaRPr b="1" sz="2500">
              <a:solidFill>
                <a:schemeClr val="lt1"/>
              </a:solidFill>
            </a:endParaRPr>
          </a:p>
        </p:txBody>
      </p:sp>
      <p:sp>
        <p:nvSpPr>
          <p:cNvPr id="370" name="Google Shape;370;p34"/>
          <p:cNvSpPr txBox="1"/>
          <p:nvPr>
            <p:ph type="title"/>
          </p:nvPr>
        </p:nvSpPr>
        <p:spPr>
          <a:xfrm>
            <a:off x="2263025" y="1424200"/>
            <a:ext cx="1821000" cy="57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200">
                <a:solidFill>
                  <a:schemeClr val="lt1"/>
                </a:solidFill>
              </a:rPr>
              <a:t>Introduction</a:t>
            </a:r>
            <a:endParaRPr b="1" sz="2200"/>
          </a:p>
        </p:txBody>
      </p:sp>
      <p:sp>
        <p:nvSpPr>
          <p:cNvPr id="371" name="Google Shape;371;p34"/>
          <p:cNvSpPr txBox="1"/>
          <p:nvPr>
            <p:ph idx="8" type="title"/>
          </p:nvPr>
        </p:nvSpPr>
        <p:spPr>
          <a:xfrm>
            <a:off x="5099300" y="2774738"/>
            <a:ext cx="27588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  Models Exploration</a:t>
            </a:r>
            <a:endParaRPr b="1"/>
          </a:p>
        </p:txBody>
      </p:sp>
      <p:sp>
        <p:nvSpPr>
          <p:cNvPr id="372" name="Google Shape;372;p34"/>
          <p:cNvSpPr txBox="1"/>
          <p:nvPr>
            <p:ph idx="4" type="title"/>
          </p:nvPr>
        </p:nvSpPr>
        <p:spPr>
          <a:xfrm>
            <a:off x="2291225" y="2665350"/>
            <a:ext cx="1241100" cy="48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Problem  </a:t>
            </a:r>
            <a:endParaRPr b="1">
              <a:solidFill>
                <a:schemeClr val="lt1"/>
              </a:solidFill>
            </a:endParaRPr>
          </a:p>
        </p:txBody>
      </p:sp>
      <p:sp>
        <p:nvSpPr>
          <p:cNvPr id="373" name="Google Shape;373;p34"/>
          <p:cNvSpPr txBox="1"/>
          <p:nvPr>
            <p:ph idx="2" type="title"/>
          </p:nvPr>
        </p:nvSpPr>
        <p:spPr>
          <a:xfrm>
            <a:off x="1290009" y="1592127"/>
            <a:ext cx="1241100" cy="3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900"/>
              <a:t>01</a:t>
            </a:r>
            <a:endParaRPr sz="1900"/>
          </a:p>
        </p:txBody>
      </p:sp>
      <p:sp>
        <p:nvSpPr>
          <p:cNvPr id="374" name="Google Shape;374;p34"/>
          <p:cNvSpPr txBox="1"/>
          <p:nvPr>
            <p:ph idx="15" type="title"/>
          </p:nvPr>
        </p:nvSpPr>
        <p:spPr>
          <a:xfrm>
            <a:off x="4263732" y="2907266"/>
            <a:ext cx="1307100" cy="31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900"/>
              <a:t>05</a:t>
            </a:r>
            <a:endParaRPr sz="1900"/>
          </a:p>
        </p:txBody>
      </p:sp>
      <p:sp>
        <p:nvSpPr>
          <p:cNvPr id="375" name="Google Shape;375;p34"/>
          <p:cNvSpPr txBox="1"/>
          <p:nvPr>
            <p:ph idx="6" type="title"/>
          </p:nvPr>
        </p:nvSpPr>
        <p:spPr>
          <a:xfrm>
            <a:off x="5301400" y="1502325"/>
            <a:ext cx="2938500" cy="57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EDA / Data Engineering</a:t>
            </a:r>
            <a:endParaRPr b="1"/>
          </a:p>
        </p:txBody>
      </p:sp>
      <p:sp>
        <p:nvSpPr>
          <p:cNvPr id="376" name="Google Shape;376;p34"/>
          <p:cNvSpPr txBox="1"/>
          <p:nvPr>
            <p:ph idx="13" type="title"/>
          </p:nvPr>
        </p:nvSpPr>
        <p:spPr>
          <a:xfrm>
            <a:off x="1285892" y="2804026"/>
            <a:ext cx="1241400" cy="3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900"/>
              <a:t>02</a:t>
            </a:r>
            <a:endParaRPr sz="1900"/>
          </a:p>
        </p:txBody>
      </p:sp>
      <p:sp>
        <p:nvSpPr>
          <p:cNvPr id="377" name="Google Shape;377;p34"/>
          <p:cNvSpPr txBox="1"/>
          <p:nvPr>
            <p:ph idx="14" type="title"/>
          </p:nvPr>
        </p:nvSpPr>
        <p:spPr>
          <a:xfrm>
            <a:off x="4260549" y="1668312"/>
            <a:ext cx="1241400" cy="3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900"/>
              <a:t>04</a:t>
            </a:r>
            <a:endParaRPr sz="1900"/>
          </a:p>
        </p:txBody>
      </p:sp>
      <p:sp>
        <p:nvSpPr>
          <p:cNvPr id="378" name="Google Shape;378;p34"/>
          <p:cNvSpPr txBox="1"/>
          <p:nvPr>
            <p:ph idx="14" type="title"/>
          </p:nvPr>
        </p:nvSpPr>
        <p:spPr>
          <a:xfrm>
            <a:off x="4600999" y="4067980"/>
            <a:ext cx="740400" cy="18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900"/>
              <a:t>06</a:t>
            </a:r>
            <a:endParaRPr sz="1900"/>
          </a:p>
        </p:txBody>
      </p:sp>
      <p:sp>
        <p:nvSpPr>
          <p:cNvPr id="379" name="Google Shape;379;p34"/>
          <p:cNvSpPr txBox="1"/>
          <p:nvPr>
            <p:ph type="title"/>
          </p:nvPr>
        </p:nvSpPr>
        <p:spPr>
          <a:xfrm>
            <a:off x="5366825" y="3972650"/>
            <a:ext cx="1475100" cy="44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chemeClr val="lt1"/>
                </a:solidFill>
              </a:rPr>
              <a:t>Conclusion</a:t>
            </a:r>
            <a:endParaRPr b="1"/>
          </a:p>
        </p:txBody>
      </p:sp>
      <p:sp>
        <p:nvSpPr>
          <p:cNvPr id="380" name="Google Shape;380;p34"/>
          <p:cNvSpPr/>
          <p:nvPr/>
        </p:nvSpPr>
        <p:spPr>
          <a:xfrm>
            <a:off x="4622410" y="3901106"/>
            <a:ext cx="697588" cy="619902"/>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accent3">
              <a:alpha val="258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4"/>
          <p:cNvSpPr/>
          <p:nvPr/>
        </p:nvSpPr>
        <p:spPr>
          <a:xfrm>
            <a:off x="1476791" y="3743955"/>
            <a:ext cx="913627" cy="658111"/>
          </a:xfrm>
          <a:custGeom>
            <a:rect b="b" l="l" r="r" t="t"/>
            <a:pathLst>
              <a:path extrusionOk="0" h="13563" w="18827">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300">
              <a:latin typeface="Kulim Park"/>
              <a:ea typeface="Kulim Park"/>
              <a:cs typeface="Kulim Park"/>
              <a:sym typeface="Kulim Park"/>
            </a:endParaRPr>
          </a:p>
        </p:txBody>
      </p:sp>
      <p:sp>
        <p:nvSpPr>
          <p:cNvPr id="382" name="Google Shape;382;p34"/>
          <p:cNvSpPr txBox="1"/>
          <p:nvPr>
            <p:ph type="title"/>
          </p:nvPr>
        </p:nvSpPr>
        <p:spPr>
          <a:xfrm>
            <a:off x="2254475" y="3743925"/>
            <a:ext cx="1162200" cy="57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solidFill>
                  <a:schemeClr val="lt1"/>
                </a:solidFill>
              </a:rPr>
              <a:t>Solution</a:t>
            </a:r>
            <a:endParaRPr b="1"/>
          </a:p>
        </p:txBody>
      </p:sp>
      <p:sp>
        <p:nvSpPr>
          <p:cNvPr id="383" name="Google Shape;383;p34"/>
          <p:cNvSpPr txBox="1"/>
          <p:nvPr>
            <p:ph idx="2" type="title"/>
          </p:nvPr>
        </p:nvSpPr>
        <p:spPr>
          <a:xfrm>
            <a:off x="1215875" y="3921586"/>
            <a:ext cx="1241400" cy="3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900"/>
              <a:t>03</a:t>
            </a:r>
            <a:endParaRPr sz="1900"/>
          </a:p>
        </p:txBody>
      </p:sp>
      <p:pic>
        <p:nvPicPr>
          <p:cNvPr id="384" name="Google Shape;384;p34"/>
          <p:cNvPicPr preferRelativeResize="0"/>
          <p:nvPr/>
        </p:nvPicPr>
        <p:blipFill>
          <a:blip r:embed="rId3">
            <a:alphaModFix/>
          </a:blip>
          <a:stretch>
            <a:fillRect/>
          </a:stretch>
        </p:blipFill>
        <p:spPr>
          <a:xfrm>
            <a:off x="8569850" y="147800"/>
            <a:ext cx="436075" cy="358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388" name="Shape 388"/>
        <p:cNvGrpSpPr/>
        <p:nvPr/>
      </p:nvGrpSpPr>
      <p:grpSpPr>
        <a:xfrm>
          <a:off x="0" y="0"/>
          <a:ext cx="0" cy="0"/>
          <a:chOff x="0" y="0"/>
          <a:chExt cx="0" cy="0"/>
        </a:xfrm>
      </p:grpSpPr>
      <p:sp>
        <p:nvSpPr>
          <p:cNvPr id="389" name="Google Shape;389;p35"/>
          <p:cNvSpPr txBox="1"/>
          <p:nvPr>
            <p:ph idx="1" type="body"/>
          </p:nvPr>
        </p:nvSpPr>
        <p:spPr>
          <a:xfrm>
            <a:off x="155450" y="1411100"/>
            <a:ext cx="4071600" cy="29676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Font typeface="Kulim Park SemiBold"/>
              <a:buChar char="●"/>
            </a:pPr>
            <a:r>
              <a:rPr lang="en" sz="1700">
                <a:latin typeface="Kulim Park SemiBold"/>
                <a:ea typeface="Kulim Park SemiBold"/>
                <a:cs typeface="Kulim Park SemiBold"/>
                <a:sym typeface="Kulim Park SemiBold"/>
              </a:rPr>
              <a:t>Definition of Recommendation systems.</a:t>
            </a:r>
            <a:endParaRPr sz="1700">
              <a:latin typeface="Kulim Park SemiBold"/>
              <a:ea typeface="Kulim Park SemiBold"/>
              <a:cs typeface="Kulim Park SemiBold"/>
              <a:sym typeface="Kulim Park SemiBold"/>
            </a:endParaRPr>
          </a:p>
          <a:p>
            <a:pPr indent="0" lvl="0" marL="0" rtl="0" algn="l">
              <a:spcBef>
                <a:spcPts val="0"/>
              </a:spcBef>
              <a:spcAft>
                <a:spcPts val="0"/>
              </a:spcAft>
              <a:buClr>
                <a:schemeClr val="dk1"/>
              </a:buClr>
              <a:buSzPts val="1100"/>
              <a:buFont typeface="Arial"/>
              <a:buNone/>
            </a:pPr>
            <a:r>
              <a:t/>
            </a:r>
            <a:endParaRPr sz="1700">
              <a:latin typeface="Kulim Park SemiBold"/>
              <a:ea typeface="Kulim Park SemiBold"/>
              <a:cs typeface="Kulim Park SemiBold"/>
              <a:sym typeface="Kulim Park SemiBold"/>
            </a:endParaRPr>
          </a:p>
          <a:p>
            <a:pPr indent="0" lvl="0" marL="0" rtl="0" algn="l">
              <a:spcBef>
                <a:spcPts val="0"/>
              </a:spcBef>
              <a:spcAft>
                <a:spcPts val="0"/>
              </a:spcAft>
              <a:buClr>
                <a:schemeClr val="dk1"/>
              </a:buClr>
              <a:buSzPts val="1100"/>
              <a:buFont typeface="Arial"/>
              <a:buNone/>
            </a:pPr>
            <a:r>
              <a:t/>
            </a:r>
            <a:endParaRPr sz="1700">
              <a:latin typeface="Kulim Park SemiBold"/>
              <a:ea typeface="Kulim Park SemiBold"/>
              <a:cs typeface="Kulim Park SemiBold"/>
              <a:sym typeface="Kulim Park SemiBold"/>
            </a:endParaRPr>
          </a:p>
          <a:p>
            <a:pPr indent="0" lvl="0" marL="0" rtl="0" algn="l">
              <a:spcBef>
                <a:spcPts val="0"/>
              </a:spcBef>
              <a:spcAft>
                <a:spcPts val="0"/>
              </a:spcAft>
              <a:buClr>
                <a:schemeClr val="dk1"/>
              </a:buClr>
              <a:buSzPts val="1100"/>
              <a:buFont typeface="Arial"/>
              <a:buNone/>
            </a:pPr>
            <a:r>
              <a:rPr lang="en" sz="1700">
                <a:latin typeface="Kulim Park SemiBold"/>
                <a:ea typeface="Kulim Park SemiBold"/>
                <a:cs typeface="Kulim Park SemiBold"/>
                <a:sym typeface="Kulim Park SemiBold"/>
              </a:rPr>
              <a:t>Types</a:t>
            </a:r>
            <a:endParaRPr sz="1700">
              <a:latin typeface="Kulim Park SemiBold"/>
              <a:ea typeface="Kulim Park SemiBold"/>
              <a:cs typeface="Kulim Park SemiBold"/>
              <a:sym typeface="Kulim Park SemiBold"/>
            </a:endParaRPr>
          </a:p>
          <a:p>
            <a:pPr indent="-336550" lvl="0" marL="457200" rtl="0" algn="l">
              <a:spcBef>
                <a:spcPts val="0"/>
              </a:spcBef>
              <a:spcAft>
                <a:spcPts val="0"/>
              </a:spcAft>
              <a:buSzPts val="1700"/>
              <a:buFont typeface="Kulim Park SemiBold"/>
              <a:buChar char="●"/>
            </a:pPr>
            <a:r>
              <a:rPr lang="en" sz="1700">
                <a:latin typeface="Kulim Park SemiBold"/>
                <a:ea typeface="Kulim Park SemiBold"/>
                <a:cs typeface="Kulim Park SemiBold"/>
                <a:sym typeface="Kulim Park SemiBold"/>
              </a:rPr>
              <a:t>Collaborative filtering</a:t>
            </a:r>
            <a:endParaRPr sz="1700">
              <a:latin typeface="Kulim Park SemiBold"/>
              <a:ea typeface="Kulim Park SemiBold"/>
              <a:cs typeface="Kulim Park SemiBold"/>
              <a:sym typeface="Kulim Park SemiBold"/>
            </a:endParaRPr>
          </a:p>
          <a:p>
            <a:pPr indent="-336550" lvl="0" marL="457200" rtl="0" algn="l">
              <a:spcBef>
                <a:spcPts val="0"/>
              </a:spcBef>
              <a:spcAft>
                <a:spcPts val="0"/>
              </a:spcAft>
              <a:buSzPts val="1700"/>
              <a:buFont typeface="Kulim Park SemiBold"/>
              <a:buChar char="●"/>
            </a:pPr>
            <a:r>
              <a:rPr lang="en" sz="1700">
                <a:latin typeface="Kulim Park SemiBold"/>
                <a:ea typeface="Kulim Park SemiBold"/>
                <a:cs typeface="Kulim Park SemiBold"/>
                <a:sym typeface="Kulim Park SemiBold"/>
              </a:rPr>
              <a:t>Content based filtering</a:t>
            </a:r>
            <a:endParaRPr sz="1700">
              <a:latin typeface="Kulim Park SemiBold"/>
              <a:ea typeface="Kulim Park SemiBold"/>
              <a:cs typeface="Kulim Park SemiBold"/>
              <a:sym typeface="Kulim Park SemiBold"/>
            </a:endParaRPr>
          </a:p>
          <a:p>
            <a:pPr indent="0" lvl="0" marL="0" rtl="0" algn="l">
              <a:spcBef>
                <a:spcPts val="0"/>
              </a:spcBef>
              <a:spcAft>
                <a:spcPts val="0"/>
              </a:spcAft>
              <a:buNone/>
            </a:pPr>
            <a:r>
              <a:t/>
            </a:r>
            <a:endParaRPr/>
          </a:p>
        </p:txBody>
      </p:sp>
      <p:sp>
        <p:nvSpPr>
          <p:cNvPr id="390" name="Google Shape;390;p35"/>
          <p:cNvSpPr/>
          <p:nvPr/>
        </p:nvSpPr>
        <p:spPr>
          <a:xfrm flipH="1" rot="4102373">
            <a:off x="-2302991" y="4879259"/>
            <a:ext cx="6685596" cy="4065475"/>
          </a:xfrm>
          <a:custGeom>
            <a:rect b="b" l="l" r="r" t="t"/>
            <a:pathLst>
              <a:path extrusionOk="0" h="56068" w="87791">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5"/>
          <p:cNvSpPr txBox="1"/>
          <p:nvPr>
            <p:ph type="title"/>
          </p:nvPr>
        </p:nvSpPr>
        <p:spPr>
          <a:xfrm>
            <a:off x="1607700" y="261750"/>
            <a:ext cx="5928600" cy="65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500">
                <a:latin typeface="Manrope"/>
                <a:ea typeface="Manrope"/>
                <a:cs typeface="Manrope"/>
                <a:sym typeface="Manrope"/>
              </a:rPr>
              <a:t>INTRODUCTION</a:t>
            </a:r>
            <a:endParaRPr b="1" sz="2500">
              <a:solidFill>
                <a:schemeClr val="lt1"/>
              </a:solidFill>
              <a:latin typeface="Manrope"/>
              <a:ea typeface="Manrope"/>
              <a:cs typeface="Manrope"/>
              <a:sym typeface="Manrope"/>
            </a:endParaRPr>
          </a:p>
        </p:txBody>
      </p:sp>
      <p:sp>
        <p:nvSpPr>
          <p:cNvPr id="392" name="Google Shape;392;p35"/>
          <p:cNvSpPr/>
          <p:nvPr/>
        </p:nvSpPr>
        <p:spPr>
          <a:xfrm rot="813295">
            <a:off x="-4353329" y="145522"/>
            <a:ext cx="4740182" cy="3582488"/>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3" name="Google Shape;393;p35"/>
          <p:cNvPicPr preferRelativeResize="0"/>
          <p:nvPr/>
        </p:nvPicPr>
        <p:blipFill>
          <a:blip r:embed="rId3">
            <a:alphaModFix/>
          </a:blip>
          <a:stretch>
            <a:fillRect/>
          </a:stretch>
        </p:blipFill>
        <p:spPr>
          <a:xfrm>
            <a:off x="3576025" y="1206750"/>
            <a:ext cx="5328250" cy="3250675"/>
          </a:xfrm>
          <a:prstGeom prst="rect">
            <a:avLst/>
          </a:prstGeom>
          <a:noFill/>
          <a:ln>
            <a:noFill/>
          </a:ln>
        </p:spPr>
      </p:pic>
      <p:pic>
        <p:nvPicPr>
          <p:cNvPr id="394" name="Google Shape;394;p35"/>
          <p:cNvPicPr preferRelativeResize="0"/>
          <p:nvPr/>
        </p:nvPicPr>
        <p:blipFill>
          <a:blip r:embed="rId4">
            <a:alphaModFix/>
          </a:blip>
          <a:stretch>
            <a:fillRect/>
          </a:stretch>
        </p:blipFill>
        <p:spPr>
          <a:xfrm>
            <a:off x="8569850" y="147800"/>
            <a:ext cx="436075" cy="358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6"/>
          <p:cNvSpPr txBox="1"/>
          <p:nvPr>
            <p:ph type="title"/>
          </p:nvPr>
        </p:nvSpPr>
        <p:spPr>
          <a:xfrm>
            <a:off x="2576850" y="285750"/>
            <a:ext cx="3990300" cy="74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1"/>
                </a:solidFill>
              </a:rPr>
              <a:t>      THE </a:t>
            </a:r>
            <a:r>
              <a:rPr b="1" lang="en" sz="3000">
                <a:solidFill>
                  <a:schemeClr val="lt1"/>
                </a:solidFill>
              </a:rPr>
              <a:t>PROBLEM</a:t>
            </a:r>
            <a:r>
              <a:rPr b="1" lang="en" sz="3000"/>
              <a:t> </a:t>
            </a:r>
            <a:endParaRPr b="1" sz="3000"/>
          </a:p>
        </p:txBody>
      </p:sp>
      <p:sp>
        <p:nvSpPr>
          <p:cNvPr id="400" name="Google Shape;400;p36"/>
          <p:cNvSpPr txBox="1"/>
          <p:nvPr>
            <p:ph idx="1" type="subTitle"/>
          </p:nvPr>
        </p:nvSpPr>
        <p:spPr>
          <a:xfrm>
            <a:off x="228600" y="4013275"/>
            <a:ext cx="8606700" cy="10356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0"/>
              </a:spcAft>
              <a:buNone/>
            </a:pPr>
            <a:r>
              <a:rPr lang="en" sz="1800">
                <a:solidFill>
                  <a:srgbClr val="000000"/>
                </a:solidFill>
              </a:rPr>
              <a:t>In business, many customers tend to desire low volumes of Items that are relatively unpopular. This phenomenon is known as the long tail.</a:t>
            </a:r>
            <a:endParaRPr sz="1800">
              <a:solidFill>
                <a:srgbClr val="000000"/>
              </a:solidFill>
            </a:endParaRPr>
          </a:p>
          <a:p>
            <a:pPr indent="0" lvl="0" marL="0" rtl="0" algn="l">
              <a:spcBef>
                <a:spcPts val="600"/>
              </a:spcBef>
              <a:spcAft>
                <a:spcPts val="0"/>
              </a:spcAft>
              <a:buNone/>
            </a:pPr>
            <a:r>
              <a:t/>
            </a:r>
            <a:endParaRPr sz="1300"/>
          </a:p>
        </p:txBody>
      </p:sp>
      <p:pic>
        <p:nvPicPr>
          <p:cNvPr id="401" name="Google Shape;401;p36"/>
          <p:cNvPicPr preferRelativeResize="0"/>
          <p:nvPr/>
        </p:nvPicPr>
        <p:blipFill>
          <a:blip r:embed="rId3">
            <a:alphaModFix/>
          </a:blip>
          <a:stretch>
            <a:fillRect/>
          </a:stretch>
        </p:blipFill>
        <p:spPr>
          <a:xfrm>
            <a:off x="1552400" y="78900"/>
            <a:ext cx="6039200" cy="3934375"/>
          </a:xfrm>
          <a:prstGeom prst="rect">
            <a:avLst/>
          </a:prstGeom>
          <a:noFill/>
          <a:ln>
            <a:noFill/>
          </a:ln>
        </p:spPr>
      </p:pic>
      <p:pic>
        <p:nvPicPr>
          <p:cNvPr id="402" name="Google Shape;402;p36"/>
          <p:cNvPicPr preferRelativeResize="0"/>
          <p:nvPr/>
        </p:nvPicPr>
        <p:blipFill>
          <a:blip r:embed="rId4">
            <a:alphaModFix/>
          </a:blip>
          <a:stretch>
            <a:fillRect/>
          </a:stretch>
        </p:blipFill>
        <p:spPr>
          <a:xfrm>
            <a:off x="8569850" y="147800"/>
            <a:ext cx="436075" cy="358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pic>
        <p:nvPicPr>
          <p:cNvPr id="407" name="Google Shape;407;p37"/>
          <p:cNvPicPr preferRelativeResize="0"/>
          <p:nvPr/>
        </p:nvPicPr>
        <p:blipFill>
          <a:blip r:embed="rId3">
            <a:alphaModFix/>
          </a:blip>
          <a:stretch>
            <a:fillRect/>
          </a:stretch>
        </p:blipFill>
        <p:spPr>
          <a:xfrm>
            <a:off x="8569850" y="147800"/>
            <a:ext cx="436075" cy="358150"/>
          </a:xfrm>
          <a:prstGeom prst="rect">
            <a:avLst/>
          </a:prstGeom>
          <a:noFill/>
          <a:ln>
            <a:noFill/>
          </a:ln>
        </p:spPr>
      </p:pic>
      <p:sp>
        <p:nvSpPr>
          <p:cNvPr id="408" name="Google Shape;408;p37"/>
          <p:cNvSpPr txBox="1"/>
          <p:nvPr>
            <p:ph idx="8" type="title"/>
          </p:nvPr>
        </p:nvSpPr>
        <p:spPr>
          <a:xfrm>
            <a:off x="2576850" y="57150"/>
            <a:ext cx="3990300" cy="74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rPr>
              <a:t>SOLUTION</a:t>
            </a:r>
            <a:endParaRPr b="1" sz="3000"/>
          </a:p>
        </p:txBody>
      </p:sp>
      <p:sp>
        <p:nvSpPr>
          <p:cNvPr id="409" name="Google Shape;409;p37"/>
          <p:cNvSpPr txBox="1"/>
          <p:nvPr>
            <p:ph idx="4294967295" type="subTitle"/>
          </p:nvPr>
        </p:nvSpPr>
        <p:spPr>
          <a:xfrm>
            <a:off x="1057825" y="4196850"/>
            <a:ext cx="7528500" cy="8520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rPr lang="en" sz="1900"/>
              <a:t>A movie recommendation algorithm that makes accurate predictions of a user’s movie preferences from historical choices</a:t>
            </a:r>
            <a:endParaRPr sz="1500"/>
          </a:p>
        </p:txBody>
      </p:sp>
      <p:pic>
        <p:nvPicPr>
          <p:cNvPr id="410" name="Google Shape;410;p37"/>
          <p:cNvPicPr preferRelativeResize="0"/>
          <p:nvPr/>
        </p:nvPicPr>
        <p:blipFill>
          <a:blip r:embed="rId4">
            <a:alphaModFix/>
          </a:blip>
          <a:stretch>
            <a:fillRect/>
          </a:stretch>
        </p:blipFill>
        <p:spPr>
          <a:xfrm>
            <a:off x="1625488" y="505950"/>
            <a:ext cx="5893026" cy="3805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38"/>
          <p:cNvSpPr txBox="1"/>
          <p:nvPr>
            <p:ph idx="8" type="title"/>
          </p:nvPr>
        </p:nvSpPr>
        <p:spPr>
          <a:xfrm flipH="1">
            <a:off x="1998650" y="275000"/>
            <a:ext cx="5009700" cy="72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chemeClr val="lt1"/>
                </a:solidFill>
                <a:latin typeface="Manrope"/>
                <a:ea typeface="Manrope"/>
                <a:cs typeface="Manrope"/>
                <a:sym typeface="Manrope"/>
              </a:rPr>
              <a:t>Exploratory Data Analysis (EDA) Features</a:t>
            </a:r>
            <a:endParaRPr b="1" sz="2500">
              <a:solidFill>
                <a:schemeClr val="lt1"/>
              </a:solidFill>
              <a:latin typeface="Manrope"/>
              <a:ea typeface="Manrope"/>
              <a:cs typeface="Manrope"/>
              <a:sym typeface="Manrope"/>
            </a:endParaRPr>
          </a:p>
        </p:txBody>
      </p:sp>
      <p:sp>
        <p:nvSpPr>
          <p:cNvPr id="416" name="Google Shape;416;p38"/>
          <p:cNvSpPr txBox="1"/>
          <p:nvPr>
            <p:ph idx="2" type="title"/>
          </p:nvPr>
        </p:nvSpPr>
        <p:spPr>
          <a:xfrm>
            <a:off x="5359200" y="3274200"/>
            <a:ext cx="14751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800"/>
              <a:t>DIRECTORS</a:t>
            </a:r>
            <a:endParaRPr b="1" sz="1800"/>
          </a:p>
        </p:txBody>
      </p:sp>
      <p:sp>
        <p:nvSpPr>
          <p:cNvPr id="417" name="Google Shape;417;p38"/>
          <p:cNvSpPr txBox="1"/>
          <p:nvPr>
            <p:ph idx="4" type="title"/>
          </p:nvPr>
        </p:nvSpPr>
        <p:spPr>
          <a:xfrm>
            <a:off x="2186950" y="1423600"/>
            <a:ext cx="1840800" cy="487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en" sz="1800"/>
              <a:t>USER RATINGS</a:t>
            </a:r>
            <a:endParaRPr b="1" sz="1800"/>
          </a:p>
        </p:txBody>
      </p:sp>
      <p:sp>
        <p:nvSpPr>
          <p:cNvPr id="418" name="Google Shape;418;p38"/>
          <p:cNvSpPr txBox="1"/>
          <p:nvPr>
            <p:ph type="title"/>
          </p:nvPr>
        </p:nvSpPr>
        <p:spPr>
          <a:xfrm>
            <a:off x="5493475" y="1423600"/>
            <a:ext cx="1044900" cy="48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800"/>
              <a:t>MOVIES</a:t>
            </a:r>
            <a:endParaRPr b="1" sz="1800"/>
          </a:p>
        </p:txBody>
      </p:sp>
      <p:sp>
        <p:nvSpPr>
          <p:cNvPr id="419" name="Google Shape;419;p38"/>
          <p:cNvSpPr txBox="1"/>
          <p:nvPr>
            <p:ph idx="6" type="title"/>
          </p:nvPr>
        </p:nvSpPr>
        <p:spPr>
          <a:xfrm>
            <a:off x="2488600" y="3274200"/>
            <a:ext cx="1237500" cy="48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1800"/>
              <a:t>GENRES</a:t>
            </a:r>
            <a:endParaRPr b="1" sz="1800"/>
          </a:p>
        </p:txBody>
      </p:sp>
      <p:sp>
        <p:nvSpPr>
          <p:cNvPr id="420" name="Google Shape;420;p38"/>
          <p:cNvSpPr/>
          <p:nvPr/>
        </p:nvSpPr>
        <p:spPr>
          <a:xfrm flipH="1" rot="2054661">
            <a:off x="3954416" y="2851350"/>
            <a:ext cx="1387525" cy="1233006"/>
          </a:xfrm>
          <a:custGeom>
            <a:rect b="b" l="l" r="r" t="t"/>
            <a:pathLst>
              <a:path extrusionOk="0" h="28248" w="31788">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accent1">
              <a:alpha val="46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8"/>
          <p:cNvSpPr/>
          <p:nvPr/>
        </p:nvSpPr>
        <p:spPr>
          <a:xfrm flipH="1" rot="2054801">
            <a:off x="3714295" y="1789143"/>
            <a:ext cx="1730791" cy="1246865"/>
          </a:xfrm>
          <a:custGeom>
            <a:rect b="b" l="l" r="r" t="t"/>
            <a:pathLst>
              <a:path extrusionOk="0" h="13563" w="18827">
                <a:moveTo>
                  <a:pt x="7161" y="0"/>
                </a:moveTo>
                <a:cubicBezTo>
                  <a:pt x="6367" y="0"/>
                  <a:pt x="5745" y="97"/>
                  <a:pt x="5462" y="302"/>
                </a:cubicBezTo>
                <a:cubicBezTo>
                  <a:pt x="5439" y="302"/>
                  <a:pt x="5416" y="302"/>
                  <a:pt x="5393" y="302"/>
                </a:cubicBezTo>
                <a:cubicBezTo>
                  <a:pt x="1116" y="302"/>
                  <a:pt x="1" y="5785"/>
                  <a:pt x="370" y="9035"/>
                </a:cubicBezTo>
                <a:cubicBezTo>
                  <a:pt x="734" y="12239"/>
                  <a:pt x="5348" y="13486"/>
                  <a:pt x="7931" y="13560"/>
                </a:cubicBezTo>
                <a:cubicBezTo>
                  <a:pt x="7975" y="13562"/>
                  <a:pt x="8020" y="13562"/>
                  <a:pt x="8064" y="13562"/>
                </a:cubicBezTo>
                <a:cubicBezTo>
                  <a:pt x="13120" y="13562"/>
                  <a:pt x="18826" y="5169"/>
                  <a:pt x="13911" y="1714"/>
                </a:cubicBezTo>
                <a:cubicBezTo>
                  <a:pt x="12377" y="637"/>
                  <a:pt x="9200" y="0"/>
                  <a:pt x="7161" y="0"/>
                </a:cubicBezTo>
                <a:close/>
              </a:path>
            </a:pathLst>
          </a:custGeom>
          <a:solidFill>
            <a:schemeClr val="dk2">
              <a:alpha val="666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2" name="Google Shape;422;p38"/>
          <p:cNvPicPr preferRelativeResize="0"/>
          <p:nvPr/>
        </p:nvPicPr>
        <p:blipFill>
          <a:blip r:embed="rId3">
            <a:alphaModFix/>
          </a:blip>
          <a:stretch>
            <a:fillRect/>
          </a:stretch>
        </p:blipFill>
        <p:spPr>
          <a:xfrm>
            <a:off x="2880928" y="1877575"/>
            <a:ext cx="536744" cy="537851"/>
          </a:xfrm>
          <a:prstGeom prst="rect">
            <a:avLst/>
          </a:prstGeom>
          <a:noFill/>
          <a:ln>
            <a:noFill/>
          </a:ln>
        </p:spPr>
      </p:pic>
      <p:pic>
        <p:nvPicPr>
          <p:cNvPr id="423" name="Google Shape;423;p38"/>
          <p:cNvPicPr preferRelativeResize="0"/>
          <p:nvPr/>
        </p:nvPicPr>
        <p:blipFill>
          <a:blip r:embed="rId4">
            <a:alphaModFix/>
          </a:blip>
          <a:stretch>
            <a:fillRect/>
          </a:stretch>
        </p:blipFill>
        <p:spPr>
          <a:xfrm>
            <a:off x="5671825" y="3744050"/>
            <a:ext cx="677600" cy="677600"/>
          </a:xfrm>
          <a:prstGeom prst="rect">
            <a:avLst/>
          </a:prstGeom>
          <a:noFill/>
          <a:ln>
            <a:noFill/>
          </a:ln>
        </p:spPr>
      </p:pic>
      <p:pic>
        <p:nvPicPr>
          <p:cNvPr id="424" name="Google Shape;424;p38"/>
          <p:cNvPicPr preferRelativeResize="0"/>
          <p:nvPr/>
        </p:nvPicPr>
        <p:blipFill>
          <a:blip r:embed="rId5">
            <a:alphaModFix/>
          </a:blip>
          <a:stretch>
            <a:fillRect/>
          </a:stretch>
        </p:blipFill>
        <p:spPr>
          <a:xfrm>
            <a:off x="5665500" y="1892050"/>
            <a:ext cx="537850" cy="537850"/>
          </a:xfrm>
          <a:prstGeom prst="rect">
            <a:avLst/>
          </a:prstGeom>
          <a:noFill/>
          <a:ln>
            <a:noFill/>
          </a:ln>
        </p:spPr>
      </p:pic>
      <p:pic>
        <p:nvPicPr>
          <p:cNvPr id="425" name="Google Shape;425;p38"/>
          <p:cNvPicPr preferRelativeResize="0"/>
          <p:nvPr/>
        </p:nvPicPr>
        <p:blipFill>
          <a:blip r:embed="rId6">
            <a:alphaModFix/>
          </a:blip>
          <a:stretch>
            <a:fillRect/>
          </a:stretch>
        </p:blipFill>
        <p:spPr>
          <a:xfrm>
            <a:off x="2768550" y="3734350"/>
            <a:ext cx="677600" cy="677600"/>
          </a:xfrm>
          <a:prstGeom prst="rect">
            <a:avLst/>
          </a:prstGeom>
          <a:noFill/>
          <a:ln>
            <a:noFill/>
          </a:ln>
        </p:spPr>
      </p:pic>
      <p:pic>
        <p:nvPicPr>
          <p:cNvPr id="426" name="Google Shape;426;p38"/>
          <p:cNvPicPr preferRelativeResize="0"/>
          <p:nvPr/>
        </p:nvPicPr>
        <p:blipFill>
          <a:blip r:embed="rId7">
            <a:alphaModFix/>
          </a:blip>
          <a:stretch>
            <a:fillRect/>
          </a:stretch>
        </p:blipFill>
        <p:spPr>
          <a:xfrm>
            <a:off x="8569850" y="147800"/>
            <a:ext cx="436075" cy="358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39"/>
          <p:cNvSpPr txBox="1"/>
          <p:nvPr>
            <p:ph idx="4294967295" type="title"/>
          </p:nvPr>
        </p:nvSpPr>
        <p:spPr>
          <a:xfrm flipH="1">
            <a:off x="152400" y="828500"/>
            <a:ext cx="1560600" cy="32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600"/>
              <a:t>USER RATINGS</a:t>
            </a:r>
            <a:endParaRPr>
              <a:solidFill>
                <a:schemeClr val="lt1"/>
              </a:solidFill>
            </a:endParaRPr>
          </a:p>
        </p:txBody>
      </p:sp>
      <p:pic>
        <p:nvPicPr>
          <p:cNvPr id="432" name="Google Shape;432;p39"/>
          <p:cNvPicPr preferRelativeResize="0"/>
          <p:nvPr/>
        </p:nvPicPr>
        <p:blipFill>
          <a:blip r:embed="rId3">
            <a:alphaModFix/>
          </a:blip>
          <a:stretch>
            <a:fillRect/>
          </a:stretch>
        </p:blipFill>
        <p:spPr>
          <a:xfrm>
            <a:off x="625200" y="235700"/>
            <a:ext cx="387950" cy="572700"/>
          </a:xfrm>
          <a:prstGeom prst="rect">
            <a:avLst/>
          </a:prstGeom>
          <a:noFill/>
          <a:ln>
            <a:noFill/>
          </a:ln>
        </p:spPr>
      </p:pic>
      <p:sp>
        <p:nvSpPr>
          <p:cNvPr id="433" name="Google Shape;433;p39"/>
          <p:cNvSpPr txBox="1"/>
          <p:nvPr/>
        </p:nvSpPr>
        <p:spPr>
          <a:xfrm>
            <a:off x="3266350" y="443600"/>
            <a:ext cx="2856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Manrope"/>
                <a:ea typeface="Manrope"/>
                <a:cs typeface="Manrope"/>
                <a:sym typeface="Manrope"/>
              </a:rPr>
              <a:t>          TOP USER RATINGS </a:t>
            </a:r>
            <a:endParaRPr b="1" sz="1800">
              <a:latin typeface="Manrope"/>
              <a:ea typeface="Manrope"/>
              <a:cs typeface="Manrope"/>
              <a:sym typeface="Manrope"/>
            </a:endParaRPr>
          </a:p>
        </p:txBody>
      </p:sp>
      <p:pic>
        <p:nvPicPr>
          <p:cNvPr id="434" name="Google Shape;434;p39"/>
          <p:cNvPicPr preferRelativeResize="0"/>
          <p:nvPr/>
        </p:nvPicPr>
        <p:blipFill>
          <a:blip r:embed="rId4">
            <a:alphaModFix/>
          </a:blip>
          <a:stretch>
            <a:fillRect/>
          </a:stretch>
        </p:blipFill>
        <p:spPr>
          <a:xfrm>
            <a:off x="8569850" y="147800"/>
            <a:ext cx="436075" cy="358150"/>
          </a:xfrm>
          <a:prstGeom prst="rect">
            <a:avLst/>
          </a:prstGeom>
          <a:noFill/>
          <a:ln>
            <a:noFill/>
          </a:ln>
        </p:spPr>
      </p:pic>
      <p:pic>
        <p:nvPicPr>
          <p:cNvPr id="435" name="Google Shape;435;p39"/>
          <p:cNvPicPr preferRelativeResize="0"/>
          <p:nvPr/>
        </p:nvPicPr>
        <p:blipFill>
          <a:blip r:embed="rId5">
            <a:alphaModFix/>
          </a:blip>
          <a:stretch>
            <a:fillRect/>
          </a:stretch>
        </p:blipFill>
        <p:spPr>
          <a:xfrm>
            <a:off x="2102825" y="1115050"/>
            <a:ext cx="4977801" cy="3635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inimalist Korean Aesthetic Pitch Deck by Slidesgo">
  <a:themeElements>
    <a:clrScheme name="Simple Light">
      <a:dk1>
        <a:srgbClr val="1E1E1E"/>
      </a:dk1>
      <a:lt1>
        <a:srgbClr val="664B34"/>
      </a:lt1>
      <a:dk2>
        <a:srgbClr val="887C62"/>
      </a:dk2>
      <a:lt2>
        <a:srgbClr val="D4CBBB"/>
      </a:lt2>
      <a:accent1>
        <a:srgbClr val="E7E2D6"/>
      </a:accent1>
      <a:accent2>
        <a:srgbClr val="F3F3F3"/>
      </a:accent2>
      <a:accent3>
        <a:srgbClr val="E2B0A6"/>
      </a:accent3>
      <a:accent4>
        <a:srgbClr val="FFFFFF"/>
      </a:accent4>
      <a:accent5>
        <a:srgbClr val="FFFFFF"/>
      </a:accent5>
      <a:accent6>
        <a:srgbClr val="FFFFFF"/>
      </a:accent6>
      <a:hlink>
        <a:srgbClr val="1E1E1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